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97"/>
    <p:restoredTop sz="96320"/>
  </p:normalViewPr>
  <p:slideViewPr>
    <p:cSldViewPr snapToGrid="0">
      <p:cViewPr varScale="1">
        <p:scale>
          <a:sx n="87" d="100"/>
          <a:sy n="87" d="100"/>
        </p:scale>
        <p:origin x="100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10/24/24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1"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8" name="Picture 7" descr="A person in a white coat holding hands with a person in a white coat&#10;&#10;Description automatically generated">
            <a:extLst>
              <a:ext uri="{FF2B5EF4-FFF2-40B4-BE49-F238E27FC236}">
                <a16:creationId xmlns:a16="http://schemas.microsoft.com/office/drawing/2014/main" id="{2E86351E-1C21-3724-D715-7BA5113A5806}"/>
              </a:ext>
            </a:extLst>
          </p:cNvPr>
          <p:cNvPicPr>
            <a:picLocks noChangeAspect="1"/>
          </p:cNvPicPr>
          <p:nvPr userDrawn="1"/>
        </p:nvPicPr>
        <p:blipFill>
          <a:blip r:embed="rId4"/>
          <a:stretch>
            <a:fillRect/>
          </a:stretch>
        </p:blipFill>
        <p:spPr>
          <a:xfrm>
            <a:off x="-1" y="0"/>
            <a:ext cx="13715999" cy="56641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111601"/>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462333"/>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841402"/>
            <a:ext cx="12702117" cy="1200329"/>
          </a:xfrm>
          <a:prstGeom prst="rect">
            <a:avLst/>
          </a:prstGeom>
          <a:noFill/>
        </p:spPr>
        <p:txBody>
          <a:bodyPr wrap="square" rtlCol="0">
            <a:spAutoFit/>
          </a:bodyPr>
          <a:lstStyle/>
          <a:p>
            <a:r>
              <a:rPr lang="en-US" sz="7200" b="1" spc="-150" dirty="0">
                <a:solidFill>
                  <a:srgbClr val="2A27D8"/>
                </a:solidFill>
                <a:latin typeface="Arial" panose="020B0604020202020204" pitchFamily="34" charset="0"/>
                <a:cs typeface="Arial" panose="020B0604020202020204" pitchFamily="34" charset="0"/>
              </a:rPr>
              <a:t>Find a PCP you can trust</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128958"/>
            <a:ext cx="12024312" cy="1704184"/>
          </a:xfrm>
          <a:prstGeom prst="rect">
            <a:avLst/>
          </a:prstGeom>
          <a:noFill/>
        </p:spPr>
        <p:txBody>
          <a:bodyPr wrap="square" rtlCol="0">
            <a:spAutoFit/>
          </a:bodyPr>
          <a:lstStyle/>
          <a:p>
            <a:pPr>
              <a:lnSpc>
                <a:spcPts val="3180"/>
              </a:lnSpc>
            </a:pPr>
            <a:r>
              <a:rPr lang="en-US" sz="2500" dirty="0">
                <a:latin typeface="Arial" panose="020B0604020202020204" pitchFamily="34" charset="0"/>
                <a:cs typeface="Arial" panose="020B0604020202020204" pitchFamily="34" charset="0"/>
              </a:rPr>
              <a:t>Finding a primary care provider (PCP) you trust can help you stay healthier longer. Patients are more likely to be honest with doctors they trust, providing information that can help with prevention, early diagnosis, and treatment. Trusting your PCP both feels good and improves health outcomes.</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791036"/>
            <a:ext cx="4229100" cy="1284967"/>
          </a:xfrm>
          <a:prstGeom prst="rect">
            <a:avLst/>
          </a:prstGeom>
          <a:noFill/>
        </p:spPr>
        <p:txBody>
          <a:bodyPr wrap="square" rtlCol="0">
            <a:spAutoFit/>
          </a:bodyPr>
          <a:lstStyle/>
          <a:p>
            <a:pPr>
              <a:lnSpc>
                <a:spcPts val="31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PCP and schedule an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0944005"/>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0921810"/>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9870121"/>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191994"/>
            <a:ext cx="393700" cy="469900"/>
          </a:xfrm>
          <a:prstGeom prst="rect">
            <a:avLst/>
          </a:prstGeom>
        </p:spPr>
      </p:pic>
      <p:pic>
        <p:nvPicPr>
          <p:cNvPr id="10" name="Picture 9">
            <a:extLst>
              <a:ext uri="{FF2B5EF4-FFF2-40B4-BE49-F238E27FC236}">
                <a16:creationId xmlns:a16="http://schemas.microsoft.com/office/drawing/2014/main" id="{66187C07-20DE-9468-D60A-BC3FF25B3B9B}"/>
              </a:ext>
            </a:extLst>
          </p:cNvPr>
          <p:cNvPicPr>
            <a:picLocks noChangeAspect="1"/>
          </p:cNvPicPr>
          <p:nvPr/>
        </p:nvPicPr>
        <p:blipFill>
          <a:blip r:embed="rId7"/>
          <a:stretch>
            <a:fillRect/>
          </a:stretch>
        </p:blipFill>
        <p:spPr>
          <a:xfrm>
            <a:off x="10954866" y="9547592"/>
            <a:ext cx="1333500" cy="13335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122</TotalTime>
  <Words>96</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31</cp:revision>
  <dcterms:created xsi:type="dcterms:W3CDTF">2023-12-11T20:49:55Z</dcterms:created>
  <dcterms:modified xsi:type="dcterms:W3CDTF">2024-10-24T21:00:12Z</dcterms:modified>
</cp:coreProperties>
</file>