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doctor putting a bandage on a person's arm&#10;&#10;Description automatically generated">
            <a:extLst>
              <a:ext uri="{FF2B5EF4-FFF2-40B4-BE49-F238E27FC236}">
                <a16:creationId xmlns:a16="http://schemas.microsoft.com/office/drawing/2014/main" id="{BEAF31D0-DF84-158F-BF53-E47DB9297DF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92994" y="-1"/>
            <a:ext cx="9213869" cy="561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408695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ahead, vaccinate today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</TotalTime>
  <Words>10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26</cp:revision>
  <dcterms:created xsi:type="dcterms:W3CDTF">2023-12-11T20:44:05Z</dcterms:created>
  <dcterms:modified xsi:type="dcterms:W3CDTF">2024-10-28T18:39:05Z</dcterms:modified>
</cp:coreProperties>
</file>