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5"/>
    <p:restoredTop sz="96322"/>
  </p:normalViewPr>
  <p:slideViewPr>
    <p:cSldViewPr snapToGrid="0">
      <p:cViewPr>
        <p:scale>
          <a:sx n="100" d="100"/>
          <a:sy n="100" d="100"/>
        </p:scale>
        <p:origin x="2584" y="704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person with her hands on her chest&#10;&#10;Description automatically generated">
            <a:extLst>
              <a:ext uri="{FF2B5EF4-FFF2-40B4-BE49-F238E27FC236}">
                <a16:creationId xmlns:a16="http://schemas.microsoft.com/office/drawing/2014/main" id="{F4835591-80BD-EBCC-62AD-899E043D88D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704187"/>
            <a:ext cx="4010578" cy="289876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290456"/>
            <a:ext cx="4098120" cy="3740725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1F18F3-CB0F-1E70-C8B3-0E8E1984F03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224568" y="6342633"/>
            <a:ext cx="2803207" cy="45196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ts val="1400"/>
              </a:lnSpc>
            </a:pPr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1050" b="1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provider and schedule your appointment.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4126230" y="9495313"/>
            <a:ext cx="36461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spc="293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163967"/>
            <a:ext cx="73221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6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Self-care is health care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935094"/>
            <a:ext cx="6926306" cy="11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10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Worn out from trying to be everything to everyone else? Make a commitment to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self-care to improve both your physical and mental health.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provider (PCP) to check-in on your overall health and wellbeing.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5873417"/>
            <a:ext cx="2719328" cy="2977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 risk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Make sure you have had your annual wellness exam, any overdue preventive screenings, and medication check-ups to stay on top of any ongoing conditions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 stress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help activating your body’s natural relaxation response with deep breathing, mindfulness meditation, and progressive muscle relaxation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healthy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Receive support to follow a balanced diet, improve your sleep, and increase your activity level as these habits can make a big difference in your health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F72191-105E-0357-7B34-D97B76F8617A}"/>
              </a:ext>
            </a:extLst>
          </p:cNvPr>
          <p:cNvSpPr txBox="1"/>
          <p:nvPr/>
        </p:nvSpPr>
        <p:spPr>
          <a:xfrm>
            <a:off x="4228024" y="5862722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ED8B78A-407A-A9E4-860B-99F153F3CDFC}"/>
              </a:ext>
            </a:extLst>
          </p:cNvPr>
          <p:cNvSpPr txBox="1">
            <a:spLocks/>
          </p:cNvSpPr>
          <p:nvPr/>
        </p:nvSpPr>
        <p:spPr>
          <a:xfrm>
            <a:off x="4238003" y="704683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95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349EA17-B9E7-3DF8-4CF4-D8314014BB10}"/>
              </a:ext>
            </a:extLst>
          </p:cNvPr>
          <p:cNvSpPr txBox="1"/>
          <p:nvPr/>
        </p:nvSpPr>
        <p:spPr>
          <a:xfrm>
            <a:off x="4519632" y="808397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94F90B5-05C4-AF5B-3739-878CF8CF2DB2}"/>
              </a:ext>
            </a:extLst>
          </p:cNvPr>
          <p:cNvCxnSpPr>
            <a:cxnSpLocks/>
          </p:cNvCxnSpPr>
          <p:nvPr/>
        </p:nvCxnSpPr>
        <p:spPr>
          <a:xfrm>
            <a:off x="4318823" y="7987081"/>
            <a:ext cx="2708952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445663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 the whole you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688DA39-6AD3-C662-58CB-8E6EF37F3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1328" y="8091466"/>
            <a:ext cx="215900" cy="228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99FEC51-3B20-704F-A879-6D772804BB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309" y="5936917"/>
            <a:ext cx="342900" cy="4064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B3EE13C-7DC0-8281-E576-193974CC13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343" y="6974845"/>
            <a:ext cx="381000" cy="4318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1E426C4-6392-217F-B372-5FD5E73EF5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309" y="7979499"/>
            <a:ext cx="342900" cy="4699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96E891D-DC3E-EEE0-809F-7290601F33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70669" y="6968495"/>
            <a:ext cx="8636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202</TotalTime>
  <Words>171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Log in to Castlight to find a provider and schedule your appointment.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44</cp:revision>
  <dcterms:created xsi:type="dcterms:W3CDTF">2023-12-11T20:49:55Z</dcterms:created>
  <dcterms:modified xsi:type="dcterms:W3CDTF">2024-10-29T18:03:13Z</dcterms:modified>
</cp:coreProperties>
</file>