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5"/>
    <p:restoredTop sz="96322"/>
  </p:normalViewPr>
  <p:slideViewPr>
    <p:cSldViewPr snapToGrid="0">
      <p:cViewPr>
        <p:scale>
          <a:sx n="110" d="100"/>
          <a:sy n="110" d="100"/>
        </p:scale>
        <p:origin x="2344" y="4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with her hands on her chest&#10;&#10;Description automatically generated">
            <a:extLst>
              <a:ext uri="{FF2B5EF4-FFF2-40B4-BE49-F238E27FC236}">
                <a16:creationId xmlns:a16="http://schemas.microsoft.com/office/drawing/2014/main" id="{F4835591-80BD-EBCC-62AD-899E043D88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639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935094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self-care to improve both your physical and mental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to check-in on your overall health and wellbeing.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risk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exam, any overdue preventive screenings, and medication check-ups to stay on top of any ongoing conditions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stress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help activating your body’s natural relaxation response with deep breathing, mindfulness meditation, and progressive muscle relaxation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healthy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Receive support to follow a balanced diet, improve your sleep, and increase your activity level as these habits can make a big difference in your health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whole you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9FEC51-3B20-704F-A879-6D772804BB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09" y="5936917"/>
            <a:ext cx="342900" cy="406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B3EE13C-7DC0-8281-E576-193974CC1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43" y="6974845"/>
            <a:ext cx="381000" cy="431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426C4-6392-217F-B372-5FD5E73EF5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309" y="7979499"/>
            <a:ext cx="342900" cy="4699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6E891D-DC3E-EEE0-809F-7290601F33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0669" y="6968495"/>
            <a:ext cx="863600" cy="8636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F9B6996B-A0BD-8B7C-AF4F-3D6EABFB2F0E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provider. Click the Get Help tab in the app to talk or chat with an expert.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6DABE7-9DA4-D0B6-38F7-33B3CE6B4C39}"/>
              </a:ext>
            </a:extLst>
          </p:cNvPr>
          <p:cNvSpPr txBox="1"/>
          <p:nvPr/>
        </p:nvSpPr>
        <p:spPr>
          <a:xfrm>
            <a:off x="4216872" y="58850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D192D490-B7F0-E72D-B918-D3A8490F9F6A}"/>
              </a:ext>
            </a:extLst>
          </p:cNvPr>
          <p:cNvSpPr txBox="1">
            <a:spLocks/>
          </p:cNvSpPr>
          <p:nvPr/>
        </p:nvSpPr>
        <p:spPr>
          <a:xfrm>
            <a:off x="4238003" y="70740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204</TotalTime>
  <Words>185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45</cp:revision>
  <dcterms:created xsi:type="dcterms:W3CDTF">2023-12-11T20:49:55Z</dcterms:created>
  <dcterms:modified xsi:type="dcterms:W3CDTF">2024-10-29T18:04:53Z</dcterms:modified>
</cp:coreProperties>
</file>