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7"/>
    <p:restoredTop sz="96327"/>
  </p:normalViewPr>
  <p:slideViewPr>
    <p:cSldViewPr snapToGrid="0">
      <p:cViewPr varScale="1">
        <p:scale>
          <a:sx n="61" d="100"/>
          <a:sy n="61" d="100"/>
        </p:scale>
        <p:origin x="306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10/29/24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C50BC16-C476-90E0-7A6A-E021F8E44E9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1"/>
            <a:ext cx="13718675" cy="56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9F8EC70-8DF3-8D87-735A-36CF0AD3D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9229585"/>
            <a:ext cx="12024312" cy="26283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238657" y="9580317"/>
            <a:ext cx="4055005" cy="1066844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7414301" y="12615334"/>
            <a:ext cx="24860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920107"/>
            <a:ext cx="127021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 is health care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7356518"/>
            <a:ext cx="12111274" cy="1549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80"/>
              </a:lnSpc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Worn out from trying to be everything to everyone else? Make a commitment to self-care to improve both your physical and mental health. Visit your doctor regularly to check-in on your overall health and wellbeing.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724949" y="9732042"/>
            <a:ext cx="4229100" cy="1473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6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CD5171-E780-C868-8F53-3AAF7CE45D10}"/>
              </a:ext>
            </a:extLst>
          </p:cNvPr>
          <p:cNvSpPr txBox="1"/>
          <p:nvPr/>
        </p:nvSpPr>
        <p:spPr>
          <a:xfrm>
            <a:off x="7837527" y="11061989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874B214-F116-E452-5128-E406199245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0153" y="11039794"/>
            <a:ext cx="431800" cy="4445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7AFE61-6B87-9923-1F34-310E5282CF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912" y="9988105"/>
            <a:ext cx="571500" cy="11303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C0CB716-E03F-8DD8-A742-D2F9EEE4FA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10309978"/>
            <a:ext cx="393700" cy="469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C5BACEA-FF35-DDC5-3DD0-83AB4D7D40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62216" y="9655928"/>
            <a:ext cx="1320800" cy="1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113</TotalTime>
  <Words>78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Not registered?  Download the mobile app  or visit mycastlight.com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29</cp:revision>
  <dcterms:created xsi:type="dcterms:W3CDTF">2023-12-11T20:49:55Z</dcterms:created>
  <dcterms:modified xsi:type="dcterms:W3CDTF">2024-10-29T17:47:36Z</dcterms:modified>
</cp:coreProperties>
</file>