
<file path=[Content_Types].xml><?xml version="1.0" encoding="utf-8"?>
<Types xmlns="http://schemas.openxmlformats.org/package/2006/content-types">
  <Default Extension="emf" ContentType="image/x-emf"/>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3"/>
  </p:notesMasterIdLst>
  <p:sldIdLst>
    <p:sldId id="256" r:id="rId2"/>
  </p:sldIdLst>
  <p:sldSz cx="13716000" cy="13716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A27D8"/>
    <a:srgbClr val="EBEDED"/>
    <a:srgbClr val="6E1EBC"/>
    <a:srgbClr val="6E1EBE"/>
    <a:srgbClr val="00C389"/>
    <a:srgbClr val="B5287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1567"/>
    <p:restoredTop sz="96327"/>
  </p:normalViewPr>
  <p:slideViewPr>
    <p:cSldViewPr snapToGrid="0">
      <p:cViewPr varScale="1">
        <p:scale>
          <a:sx n="61" d="100"/>
          <a:sy n="61" d="100"/>
        </p:scale>
        <p:origin x="3064" y="25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9B58354-4FE1-D848-863D-1091BF29DCEB}" type="datetimeFigureOut">
              <a:rPr lang="en-US" smtClean="0"/>
              <a:t>10/29/24</a:t>
            </a:fld>
            <a:endParaRPr lang="en-US"/>
          </a:p>
        </p:txBody>
      </p:sp>
      <p:sp>
        <p:nvSpPr>
          <p:cNvPr id="4" name="Slide Image Placeholder 3"/>
          <p:cNvSpPr>
            <a:spLocks noGrp="1" noRot="1" noChangeAspect="1"/>
          </p:cNvSpPr>
          <p:nvPr>
            <p:ph type="sldImg" idx="2"/>
          </p:nvPr>
        </p:nvSpPr>
        <p:spPr>
          <a:xfrm>
            <a:off x="1885950" y="1143000"/>
            <a:ext cx="30861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1A877A5-994E-FD49-B346-02801BADB8DE}" type="slidenum">
              <a:rPr lang="en-US" smtClean="0"/>
              <a:t>‹#›</a:t>
            </a:fld>
            <a:endParaRPr lang="en-US"/>
          </a:p>
        </p:txBody>
      </p:sp>
    </p:spTree>
    <p:extLst>
      <p:ext uri="{BB962C8B-B14F-4D97-AF65-F5344CB8AC3E}">
        <p14:creationId xmlns:p14="http://schemas.microsoft.com/office/powerpoint/2010/main" val="387346143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F1A877A5-994E-FD49-B346-02801BADB8DE}" type="slidenum">
              <a:rPr lang="en-US" smtClean="0"/>
              <a:t>1</a:t>
            </a:fld>
            <a:endParaRPr lang="en-US"/>
          </a:p>
        </p:txBody>
      </p:sp>
    </p:spTree>
    <p:extLst>
      <p:ext uri="{BB962C8B-B14F-4D97-AF65-F5344CB8AC3E}">
        <p14:creationId xmlns:p14="http://schemas.microsoft.com/office/powerpoint/2010/main" val="413073719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4198378842"/>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theme" Target="../theme/theme1.xml"/><Relationship Id="rId1" Type="http://schemas.openxmlformats.org/officeDocument/2006/relationships/slideLayout" Target="../slideLayouts/slideLayout1.xml"/><Relationship Id="rId4" Type="http://schemas.openxmlformats.org/officeDocument/2006/relationships/image" Target="../media/image2.jp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BFEB6444-4274-93A6-1D48-B82BC7D0D3D8}"/>
              </a:ext>
            </a:extLst>
          </p:cNvPr>
          <p:cNvSpPr/>
          <p:nvPr userDrawn="1"/>
        </p:nvSpPr>
        <p:spPr>
          <a:xfrm>
            <a:off x="0" y="0"/>
            <a:ext cx="13716000" cy="13716000"/>
          </a:xfrm>
          <a:prstGeom prst="rect">
            <a:avLst/>
          </a:prstGeom>
          <a:solidFill>
            <a:srgbClr val="EBEDED"/>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4" name="Straight Connector 3">
            <a:extLst>
              <a:ext uri="{FF2B5EF4-FFF2-40B4-BE49-F238E27FC236}">
                <a16:creationId xmlns:a16="http://schemas.microsoft.com/office/drawing/2014/main" id="{762030B2-AE66-A65D-7969-BBF9E69EBC40}"/>
              </a:ext>
            </a:extLst>
          </p:cNvPr>
          <p:cNvCxnSpPr>
            <a:cxnSpLocks/>
          </p:cNvCxnSpPr>
          <p:nvPr userDrawn="1"/>
        </p:nvCxnSpPr>
        <p:spPr>
          <a:xfrm>
            <a:off x="6794822" y="12302006"/>
            <a:ext cx="0" cy="86759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pic>
        <p:nvPicPr>
          <p:cNvPr id="12" name="Picture 11">
            <a:extLst>
              <a:ext uri="{FF2B5EF4-FFF2-40B4-BE49-F238E27FC236}">
                <a16:creationId xmlns:a16="http://schemas.microsoft.com/office/drawing/2014/main" id="{6830A59B-909B-67F0-70B6-43D445384608}"/>
              </a:ext>
            </a:extLst>
          </p:cNvPr>
          <p:cNvPicPr>
            <a:picLocks noChangeAspect="1"/>
          </p:cNvPicPr>
          <p:nvPr userDrawn="1"/>
        </p:nvPicPr>
        <p:blipFill>
          <a:blip r:embed="rId3"/>
          <a:stretch>
            <a:fillRect/>
          </a:stretch>
        </p:blipFill>
        <p:spPr>
          <a:xfrm>
            <a:off x="4044106" y="12381515"/>
            <a:ext cx="2247900" cy="749300"/>
          </a:xfrm>
          <a:prstGeom prst="rect">
            <a:avLst/>
          </a:prstGeom>
        </p:spPr>
      </p:pic>
      <p:pic>
        <p:nvPicPr>
          <p:cNvPr id="7" name="Picture 6" descr="A group of people running&#10;&#10;Description automatically generated">
            <a:extLst>
              <a:ext uri="{FF2B5EF4-FFF2-40B4-BE49-F238E27FC236}">
                <a16:creationId xmlns:a16="http://schemas.microsoft.com/office/drawing/2014/main" id="{FC7790F2-946D-4F03-9B88-84CCDE9FD8A4}"/>
              </a:ext>
            </a:extLst>
          </p:cNvPr>
          <p:cNvPicPr>
            <a:picLocks noChangeAspect="1"/>
          </p:cNvPicPr>
          <p:nvPr userDrawn="1"/>
        </p:nvPicPr>
        <p:blipFill>
          <a:blip r:embed="rId4"/>
          <a:stretch>
            <a:fillRect/>
          </a:stretch>
        </p:blipFill>
        <p:spPr>
          <a:xfrm>
            <a:off x="-1" y="0"/>
            <a:ext cx="13718675" cy="5665304"/>
          </a:xfrm>
          <a:prstGeom prst="rect">
            <a:avLst/>
          </a:prstGeom>
        </p:spPr>
      </p:pic>
    </p:spTree>
    <p:extLst>
      <p:ext uri="{BB962C8B-B14F-4D97-AF65-F5344CB8AC3E}">
        <p14:creationId xmlns:p14="http://schemas.microsoft.com/office/powerpoint/2010/main" val="1604406122"/>
      </p:ext>
    </p:extLst>
  </p:cSld>
  <p:clrMap bg1="lt1" tx1="dk1" bg2="lt2" tx2="dk2" accent1="accent1" accent2="accent2" accent3="accent3" accent4="accent4" accent5="accent5" accent6="accent6" hlink="hlink" folHlink="folHlink"/>
  <p:sldLayoutIdLst>
    <p:sldLayoutId id="2147483661" r:id="rId1"/>
  </p:sldLayoutIdLst>
  <p:txStyles>
    <p:titleStyle>
      <a:lvl1pPr algn="l" defTabSz="1371600" rtl="0" eaLnBrk="1" latinLnBrk="0" hangingPunct="1">
        <a:lnSpc>
          <a:spcPct val="90000"/>
        </a:lnSpc>
        <a:spcBef>
          <a:spcPct val="0"/>
        </a:spcBef>
        <a:buNone/>
        <a:defRPr sz="6600" kern="1200">
          <a:solidFill>
            <a:schemeClr val="tx1"/>
          </a:solidFill>
          <a:latin typeface="+mj-lt"/>
          <a:ea typeface="+mj-ea"/>
          <a:cs typeface="+mj-cs"/>
        </a:defRPr>
      </a:lvl1pPr>
    </p:titleStyle>
    <p:bodyStyle>
      <a:lvl1pPr marL="342900" indent="-342900" algn="l" defTabSz="1371600" rtl="0" eaLnBrk="1" latinLnBrk="0" hangingPunct="1">
        <a:lnSpc>
          <a:spcPct val="90000"/>
        </a:lnSpc>
        <a:spcBef>
          <a:spcPts val="1500"/>
        </a:spcBef>
        <a:buFont typeface="Arial" panose="020B0604020202020204" pitchFamily="34" charset="0"/>
        <a:buChar char="•"/>
        <a:defRPr sz="4200" kern="1200">
          <a:solidFill>
            <a:schemeClr val="tx1"/>
          </a:solidFill>
          <a:latin typeface="+mn-lt"/>
          <a:ea typeface="+mn-ea"/>
          <a:cs typeface="+mn-cs"/>
        </a:defRPr>
      </a:lvl1pPr>
      <a:lvl2pPr marL="1028700" indent="-342900" algn="l" defTabSz="1371600" rtl="0" eaLnBrk="1" latinLnBrk="0" hangingPunct="1">
        <a:lnSpc>
          <a:spcPct val="90000"/>
        </a:lnSpc>
        <a:spcBef>
          <a:spcPts val="750"/>
        </a:spcBef>
        <a:buFont typeface="Arial" panose="020B0604020202020204" pitchFamily="34" charset="0"/>
        <a:buChar char="•"/>
        <a:defRPr sz="3600" kern="1200">
          <a:solidFill>
            <a:schemeClr val="tx1"/>
          </a:solidFill>
          <a:latin typeface="+mn-lt"/>
          <a:ea typeface="+mn-ea"/>
          <a:cs typeface="+mn-cs"/>
        </a:defRPr>
      </a:lvl2pPr>
      <a:lvl3pPr marL="1714500" indent="-342900" algn="l" defTabSz="1371600" rtl="0" eaLnBrk="1" latinLnBrk="0" hangingPunct="1">
        <a:lnSpc>
          <a:spcPct val="90000"/>
        </a:lnSpc>
        <a:spcBef>
          <a:spcPts val="750"/>
        </a:spcBef>
        <a:buFont typeface="Arial" panose="020B0604020202020204" pitchFamily="34" charset="0"/>
        <a:buChar char="•"/>
        <a:defRPr sz="3000" kern="1200">
          <a:solidFill>
            <a:schemeClr val="tx1"/>
          </a:solidFill>
          <a:latin typeface="+mn-lt"/>
          <a:ea typeface="+mn-ea"/>
          <a:cs typeface="+mn-cs"/>
        </a:defRPr>
      </a:lvl3pPr>
      <a:lvl4pPr marL="2400300" indent="-342900" algn="l" defTabSz="1371600" rtl="0" eaLnBrk="1" latinLnBrk="0" hangingPunct="1">
        <a:lnSpc>
          <a:spcPct val="90000"/>
        </a:lnSpc>
        <a:spcBef>
          <a:spcPts val="750"/>
        </a:spcBef>
        <a:buFont typeface="Arial" panose="020B0604020202020204" pitchFamily="34" charset="0"/>
        <a:buChar char="•"/>
        <a:defRPr sz="2700" kern="1200">
          <a:solidFill>
            <a:schemeClr val="tx1"/>
          </a:solidFill>
          <a:latin typeface="+mn-lt"/>
          <a:ea typeface="+mn-ea"/>
          <a:cs typeface="+mn-cs"/>
        </a:defRPr>
      </a:lvl4pPr>
      <a:lvl5pPr marL="3086100" indent="-342900" algn="l" defTabSz="1371600" rtl="0" eaLnBrk="1" latinLnBrk="0" hangingPunct="1">
        <a:lnSpc>
          <a:spcPct val="90000"/>
        </a:lnSpc>
        <a:spcBef>
          <a:spcPts val="750"/>
        </a:spcBef>
        <a:buFont typeface="Arial" panose="020B0604020202020204" pitchFamily="34" charset="0"/>
        <a:buChar char="•"/>
        <a:defRPr sz="2700" kern="1200">
          <a:solidFill>
            <a:schemeClr val="tx1"/>
          </a:solidFill>
          <a:latin typeface="+mn-lt"/>
          <a:ea typeface="+mn-ea"/>
          <a:cs typeface="+mn-cs"/>
        </a:defRPr>
      </a:lvl5pPr>
      <a:lvl6pPr marL="3771900" indent="-342900" algn="l" defTabSz="1371600" rtl="0" eaLnBrk="1" latinLnBrk="0" hangingPunct="1">
        <a:lnSpc>
          <a:spcPct val="90000"/>
        </a:lnSpc>
        <a:spcBef>
          <a:spcPts val="750"/>
        </a:spcBef>
        <a:buFont typeface="Arial" panose="020B0604020202020204" pitchFamily="34" charset="0"/>
        <a:buChar char="•"/>
        <a:defRPr sz="2700" kern="1200">
          <a:solidFill>
            <a:schemeClr val="tx1"/>
          </a:solidFill>
          <a:latin typeface="+mn-lt"/>
          <a:ea typeface="+mn-ea"/>
          <a:cs typeface="+mn-cs"/>
        </a:defRPr>
      </a:lvl6pPr>
      <a:lvl7pPr marL="4457700" indent="-342900" algn="l" defTabSz="1371600" rtl="0" eaLnBrk="1" latinLnBrk="0" hangingPunct="1">
        <a:lnSpc>
          <a:spcPct val="90000"/>
        </a:lnSpc>
        <a:spcBef>
          <a:spcPts val="750"/>
        </a:spcBef>
        <a:buFont typeface="Arial" panose="020B0604020202020204" pitchFamily="34" charset="0"/>
        <a:buChar char="•"/>
        <a:defRPr sz="2700" kern="1200">
          <a:solidFill>
            <a:schemeClr val="tx1"/>
          </a:solidFill>
          <a:latin typeface="+mn-lt"/>
          <a:ea typeface="+mn-ea"/>
          <a:cs typeface="+mn-cs"/>
        </a:defRPr>
      </a:lvl7pPr>
      <a:lvl8pPr marL="5143500" indent="-342900" algn="l" defTabSz="1371600" rtl="0" eaLnBrk="1" latinLnBrk="0" hangingPunct="1">
        <a:lnSpc>
          <a:spcPct val="90000"/>
        </a:lnSpc>
        <a:spcBef>
          <a:spcPts val="750"/>
        </a:spcBef>
        <a:buFont typeface="Arial" panose="020B0604020202020204" pitchFamily="34" charset="0"/>
        <a:buChar char="•"/>
        <a:defRPr sz="2700" kern="1200">
          <a:solidFill>
            <a:schemeClr val="tx1"/>
          </a:solidFill>
          <a:latin typeface="+mn-lt"/>
          <a:ea typeface="+mn-ea"/>
          <a:cs typeface="+mn-cs"/>
        </a:defRPr>
      </a:lvl8pPr>
      <a:lvl9pPr marL="5829300" indent="-342900" algn="l" defTabSz="1371600" rtl="0" eaLnBrk="1" latinLnBrk="0" hangingPunct="1">
        <a:lnSpc>
          <a:spcPct val="90000"/>
        </a:lnSpc>
        <a:spcBef>
          <a:spcPts val="750"/>
        </a:spcBef>
        <a:buFont typeface="Arial" panose="020B0604020202020204" pitchFamily="34" charset="0"/>
        <a:buChar char="•"/>
        <a:defRPr sz="2700" kern="1200">
          <a:solidFill>
            <a:schemeClr val="tx1"/>
          </a:solidFill>
          <a:latin typeface="+mn-lt"/>
          <a:ea typeface="+mn-ea"/>
          <a:cs typeface="+mn-cs"/>
        </a:defRPr>
      </a:lvl9pPr>
    </p:bodyStyle>
    <p:otherStyle>
      <a:defPPr>
        <a:defRPr lang="en-US"/>
      </a:defPPr>
      <a:lvl1pPr marL="0" algn="l" defTabSz="1371600" rtl="0" eaLnBrk="1" latinLnBrk="0" hangingPunct="1">
        <a:defRPr sz="2700" kern="1200">
          <a:solidFill>
            <a:schemeClr val="tx1"/>
          </a:solidFill>
          <a:latin typeface="+mn-lt"/>
          <a:ea typeface="+mn-ea"/>
          <a:cs typeface="+mn-cs"/>
        </a:defRPr>
      </a:lvl1pPr>
      <a:lvl2pPr marL="685800" algn="l" defTabSz="1371600" rtl="0" eaLnBrk="1" latinLnBrk="0" hangingPunct="1">
        <a:defRPr sz="2700" kern="1200">
          <a:solidFill>
            <a:schemeClr val="tx1"/>
          </a:solidFill>
          <a:latin typeface="+mn-lt"/>
          <a:ea typeface="+mn-ea"/>
          <a:cs typeface="+mn-cs"/>
        </a:defRPr>
      </a:lvl2pPr>
      <a:lvl3pPr marL="1371600" algn="l" defTabSz="1371600" rtl="0" eaLnBrk="1" latinLnBrk="0" hangingPunct="1">
        <a:defRPr sz="2700" kern="1200">
          <a:solidFill>
            <a:schemeClr val="tx1"/>
          </a:solidFill>
          <a:latin typeface="+mn-lt"/>
          <a:ea typeface="+mn-ea"/>
          <a:cs typeface="+mn-cs"/>
        </a:defRPr>
      </a:lvl3pPr>
      <a:lvl4pPr marL="2057400" algn="l" defTabSz="1371600" rtl="0" eaLnBrk="1" latinLnBrk="0" hangingPunct="1">
        <a:defRPr sz="2700" kern="1200">
          <a:solidFill>
            <a:schemeClr val="tx1"/>
          </a:solidFill>
          <a:latin typeface="+mn-lt"/>
          <a:ea typeface="+mn-ea"/>
          <a:cs typeface="+mn-cs"/>
        </a:defRPr>
      </a:lvl4pPr>
      <a:lvl5pPr marL="2743200" algn="l" defTabSz="1371600" rtl="0" eaLnBrk="1" latinLnBrk="0" hangingPunct="1">
        <a:defRPr sz="2700" kern="1200">
          <a:solidFill>
            <a:schemeClr val="tx1"/>
          </a:solidFill>
          <a:latin typeface="+mn-lt"/>
          <a:ea typeface="+mn-ea"/>
          <a:cs typeface="+mn-cs"/>
        </a:defRPr>
      </a:lvl5pPr>
      <a:lvl6pPr marL="3429000" algn="l" defTabSz="1371600" rtl="0" eaLnBrk="1" latinLnBrk="0" hangingPunct="1">
        <a:defRPr sz="2700" kern="1200">
          <a:solidFill>
            <a:schemeClr val="tx1"/>
          </a:solidFill>
          <a:latin typeface="+mn-lt"/>
          <a:ea typeface="+mn-ea"/>
          <a:cs typeface="+mn-cs"/>
        </a:defRPr>
      </a:lvl6pPr>
      <a:lvl7pPr marL="4114800" algn="l" defTabSz="1371600" rtl="0" eaLnBrk="1" latinLnBrk="0" hangingPunct="1">
        <a:defRPr sz="2700" kern="1200">
          <a:solidFill>
            <a:schemeClr val="tx1"/>
          </a:solidFill>
          <a:latin typeface="+mn-lt"/>
          <a:ea typeface="+mn-ea"/>
          <a:cs typeface="+mn-cs"/>
        </a:defRPr>
      </a:lvl7pPr>
      <a:lvl8pPr marL="4800600" algn="l" defTabSz="1371600" rtl="0" eaLnBrk="1" latinLnBrk="0" hangingPunct="1">
        <a:defRPr sz="2700" kern="1200">
          <a:solidFill>
            <a:schemeClr val="tx1"/>
          </a:solidFill>
          <a:latin typeface="+mn-lt"/>
          <a:ea typeface="+mn-ea"/>
          <a:cs typeface="+mn-cs"/>
        </a:defRPr>
      </a:lvl8pPr>
      <a:lvl9pPr marL="5486400" algn="l" defTabSz="1371600" rtl="0" eaLnBrk="1" latinLnBrk="0" hangingPunct="1">
        <a:defRPr sz="27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emf"/><Relationship Id="rId7" Type="http://schemas.openxmlformats.org/officeDocument/2006/relationships/image" Target="../media/image7.emf"/><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6.emf"/><Relationship Id="rId5" Type="http://schemas.openxmlformats.org/officeDocument/2006/relationships/image" Target="../media/image5.emf"/><Relationship Id="rId4" Type="http://schemas.openxmlformats.org/officeDocument/2006/relationships/image" Target="../media/image4.e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79F8EC70-8DF3-8D87-735A-36CF0AD3DD51}"/>
              </a:ext>
            </a:extLst>
          </p:cNvPr>
          <p:cNvPicPr>
            <a:picLocks noChangeAspect="1"/>
          </p:cNvPicPr>
          <p:nvPr/>
        </p:nvPicPr>
        <p:blipFill>
          <a:blip r:embed="rId3"/>
          <a:stretch>
            <a:fillRect/>
          </a:stretch>
        </p:blipFill>
        <p:spPr>
          <a:xfrm>
            <a:off x="829912" y="9314645"/>
            <a:ext cx="12024312" cy="2628334"/>
          </a:xfrm>
          <a:prstGeom prst="rect">
            <a:avLst/>
          </a:prstGeom>
        </p:spPr>
      </p:pic>
      <p:sp>
        <p:nvSpPr>
          <p:cNvPr id="2" name="Title 1">
            <a:extLst>
              <a:ext uri="{FF2B5EF4-FFF2-40B4-BE49-F238E27FC236}">
                <a16:creationId xmlns:a16="http://schemas.microsoft.com/office/drawing/2014/main" id="{781F18F3-CB0F-1E70-C8B3-0E8E1984F03F}"/>
              </a:ext>
            </a:extLst>
          </p:cNvPr>
          <p:cNvSpPr>
            <a:spLocks noGrp="1"/>
          </p:cNvSpPr>
          <p:nvPr>
            <p:ph type="ctrTitle" idx="4294967295"/>
          </p:nvPr>
        </p:nvSpPr>
        <p:spPr>
          <a:xfrm>
            <a:off x="7238657" y="9665377"/>
            <a:ext cx="4055005" cy="1066844"/>
          </a:xfrm>
          <a:prstGeom prst="rect">
            <a:avLst/>
          </a:prstGeom>
        </p:spPr>
        <p:txBody>
          <a:bodyPr/>
          <a:lstStyle/>
          <a:p>
            <a:pPr>
              <a:lnSpc>
                <a:spcPts val="2700"/>
              </a:lnSpc>
            </a:pPr>
            <a:r>
              <a:rPr lang="en-US" sz="2000" b="1" dirty="0">
                <a:latin typeface="Arial" panose="020B0604020202020204" pitchFamily="34" charset="0"/>
                <a:ea typeface="Verdana" panose="020B0604030504040204" pitchFamily="34" charset="0"/>
                <a:cs typeface="Arial" panose="020B0604020202020204" pitchFamily="34" charset="0"/>
              </a:rPr>
              <a:t>Not registered? </a:t>
            </a:r>
            <a:br>
              <a:rPr lang="en-US" sz="2000" b="1" dirty="0">
                <a:latin typeface="Arial" panose="020B0604020202020204" pitchFamily="34" charset="0"/>
                <a:ea typeface="Verdana" panose="020B0604030504040204" pitchFamily="34" charset="0"/>
                <a:cs typeface="Arial" panose="020B0604020202020204" pitchFamily="34" charset="0"/>
              </a:rPr>
            </a:br>
            <a:r>
              <a:rPr lang="en-US" sz="2000" b="1" dirty="0">
                <a:latin typeface="Arial" panose="020B0604020202020204" pitchFamily="34" charset="0"/>
                <a:ea typeface="Verdana" panose="020B0604030504040204" pitchFamily="34" charset="0"/>
                <a:cs typeface="Arial" panose="020B0604020202020204" pitchFamily="34" charset="0"/>
              </a:rPr>
              <a:t>Download the mobile app </a:t>
            </a:r>
            <a:br>
              <a:rPr lang="en-US" sz="2000" b="1" dirty="0">
                <a:latin typeface="Arial" panose="020B0604020202020204" pitchFamily="34" charset="0"/>
                <a:ea typeface="Verdana" panose="020B0604030504040204" pitchFamily="34" charset="0"/>
                <a:cs typeface="Arial" panose="020B0604020202020204" pitchFamily="34" charset="0"/>
              </a:rPr>
            </a:br>
            <a:r>
              <a:rPr lang="en-US" sz="2000" b="1" dirty="0">
                <a:latin typeface="Arial" panose="020B0604020202020204" pitchFamily="34" charset="0"/>
                <a:ea typeface="Verdana" panose="020B0604030504040204" pitchFamily="34" charset="0"/>
                <a:cs typeface="Arial" panose="020B0604020202020204" pitchFamily="34" charset="0"/>
              </a:rPr>
              <a:t>or visit </a:t>
            </a:r>
            <a:r>
              <a:rPr lang="en-US" sz="2000" b="1" dirty="0" err="1">
                <a:latin typeface="Arial" panose="020B0604020202020204" pitchFamily="34" charset="0"/>
                <a:ea typeface="Verdana" panose="020B0604030504040204" pitchFamily="34" charset="0"/>
                <a:cs typeface="Arial" panose="020B0604020202020204" pitchFamily="34" charset="0"/>
              </a:rPr>
              <a:t>mycastlight.com</a:t>
            </a:r>
            <a:endParaRPr lang="en-US" sz="2000" b="1" dirty="0">
              <a:latin typeface="Arial" panose="020B0604020202020204" pitchFamily="34" charset="0"/>
              <a:ea typeface="Verdana" panose="020B0604030504040204" pitchFamily="34" charset="0"/>
              <a:cs typeface="Arial" panose="020B0604020202020204" pitchFamily="34" charset="0"/>
            </a:endParaRPr>
          </a:p>
        </p:txBody>
      </p:sp>
      <p:sp>
        <p:nvSpPr>
          <p:cNvPr id="4" name="TextBox 3">
            <a:extLst>
              <a:ext uri="{FF2B5EF4-FFF2-40B4-BE49-F238E27FC236}">
                <a16:creationId xmlns:a16="http://schemas.microsoft.com/office/drawing/2014/main" id="{72E84A44-D438-29B4-A75F-8EE391F03679}"/>
              </a:ext>
            </a:extLst>
          </p:cNvPr>
          <p:cNvSpPr txBox="1"/>
          <p:nvPr/>
        </p:nvSpPr>
        <p:spPr>
          <a:xfrm>
            <a:off x="7414301" y="12615334"/>
            <a:ext cx="2486025" cy="323165"/>
          </a:xfrm>
          <a:prstGeom prst="rect">
            <a:avLst/>
          </a:prstGeom>
          <a:noFill/>
        </p:spPr>
        <p:txBody>
          <a:bodyPr wrap="square" rtlCol="0">
            <a:spAutoFit/>
          </a:bodyPr>
          <a:lstStyle/>
          <a:p>
            <a:r>
              <a:rPr lang="en-US" sz="1500" b="0" i="0" spc="200" baseline="0" dirty="0">
                <a:latin typeface="Arial" panose="020B0604020202020204" pitchFamily="34" charset="0"/>
                <a:cs typeface="Arial" panose="020B0604020202020204" pitchFamily="34" charset="0"/>
              </a:rPr>
              <a:t>[CUSTOMER LOGO]</a:t>
            </a:r>
          </a:p>
        </p:txBody>
      </p:sp>
      <p:sp>
        <p:nvSpPr>
          <p:cNvPr id="3" name="TextBox 2">
            <a:extLst>
              <a:ext uri="{FF2B5EF4-FFF2-40B4-BE49-F238E27FC236}">
                <a16:creationId xmlns:a16="http://schemas.microsoft.com/office/drawing/2014/main" id="{0B383143-7A22-937E-2F72-004C7DE9E438}"/>
              </a:ext>
            </a:extLst>
          </p:cNvPr>
          <p:cNvSpPr txBox="1"/>
          <p:nvPr/>
        </p:nvSpPr>
        <p:spPr>
          <a:xfrm>
            <a:off x="691755" y="5835047"/>
            <a:ext cx="12702117" cy="861774"/>
          </a:xfrm>
          <a:prstGeom prst="rect">
            <a:avLst/>
          </a:prstGeom>
          <a:noFill/>
        </p:spPr>
        <p:txBody>
          <a:bodyPr wrap="square" rtlCol="0">
            <a:spAutoFit/>
          </a:bodyPr>
          <a:lstStyle/>
          <a:p>
            <a:r>
              <a:rPr lang="en-US" sz="5000" b="1" spc="-150" dirty="0">
                <a:solidFill>
                  <a:srgbClr val="2A27D8"/>
                </a:solidFill>
                <a:latin typeface="Arial" panose="020B0604020202020204" pitchFamily="34" charset="0"/>
                <a:cs typeface="Arial" panose="020B0604020202020204" pitchFamily="34" charset="0"/>
              </a:rPr>
              <a:t>Reduce risk for heart disease with self-care</a:t>
            </a:r>
          </a:p>
        </p:txBody>
      </p:sp>
      <p:sp>
        <p:nvSpPr>
          <p:cNvPr id="5" name="TextBox 4">
            <a:extLst>
              <a:ext uri="{FF2B5EF4-FFF2-40B4-BE49-F238E27FC236}">
                <a16:creationId xmlns:a16="http://schemas.microsoft.com/office/drawing/2014/main" id="{E08B9134-737C-D1F1-08B3-34AE830AEB5F}"/>
              </a:ext>
            </a:extLst>
          </p:cNvPr>
          <p:cNvSpPr txBox="1"/>
          <p:nvPr/>
        </p:nvSpPr>
        <p:spPr>
          <a:xfrm>
            <a:off x="742949" y="6687339"/>
            <a:ext cx="12281295" cy="2050690"/>
          </a:xfrm>
          <a:prstGeom prst="rect">
            <a:avLst/>
          </a:prstGeom>
          <a:noFill/>
        </p:spPr>
        <p:txBody>
          <a:bodyPr wrap="square" rtlCol="0">
            <a:spAutoFit/>
          </a:bodyPr>
          <a:lstStyle/>
          <a:p>
            <a:pPr>
              <a:lnSpc>
                <a:spcPts val="3080"/>
              </a:lnSpc>
            </a:pPr>
            <a:r>
              <a:rPr lang="en-US" sz="2400" dirty="0">
                <a:latin typeface="Arial" panose="020B0604020202020204" pitchFamily="34" charset="0"/>
                <a:cs typeface="Arial" panose="020B0604020202020204" pitchFamily="34" charset="0"/>
              </a:rPr>
              <a:t>Heart disease is the leading cause of death in the US.* People who are overweight are more likely to suffer from high blood pressure, high levels of fat in their blood, diabetes, and high levels of cholesterol, which are all major risk factors for heart disease and stroke. A healthy diet, exercise, and reducing stress are steps that you can take to reduce your risk. Talk with a doctor about improving your self-care routine.</a:t>
            </a:r>
          </a:p>
        </p:txBody>
      </p:sp>
      <p:sp>
        <p:nvSpPr>
          <p:cNvPr id="6" name="TextBox 5">
            <a:extLst>
              <a:ext uri="{FF2B5EF4-FFF2-40B4-BE49-F238E27FC236}">
                <a16:creationId xmlns:a16="http://schemas.microsoft.com/office/drawing/2014/main" id="{350138FA-D4D0-B3C7-F8C1-E42715B2C25F}"/>
              </a:ext>
            </a:extLst>
          </p:cNvPr>
          <p:cNvSpPr txBox="1"/>
          <p:nvPr/>
        </p:nvSpPr>
        <p:spPr>
          <a:xfrm>
            <a:off x="1724949" y="9817102"/>
            <a:ext cx="4229100" cy="1473096"/>
          </a:xfrm>
          <a:prstGeom prst="rect">
            <a:avLst/>
          </a:prstGeom>
          <a:noFill/>
        </p:spPr>
        <p:txBody>
          <a:bodyPr wrap="square" rtlCol="0">
            <a:spAutoFit/>
          </a:bodyPr>
          <a:lstStyle/>
          <a:p>
            <a:pPr>
              <a:lnSpc>
                <a:spcPts val="3720"/>
              </a:lnSpc>
            </a:pPr>
            <a:r>
              <a:rPr lang="en-US" sz="2600" b="1" dirty="0">
                <a:solidFill>
                  <a:srgbClr val="2A27D8"/>
                </a:solidFill>
                <a:latin typeface="Arial" panose="020B0604020202020204" pitchFamily="34" charset="0"/>
                <a:cs typeface="Arial" panose="020B0604020202020204" pitchFamily="34" charset="0"/>
              </a:rPr>
              <a:t>Log in to </a:t>
            </a:r>
            <a:r>
              <a:rPr lang="en-US" sz="2600" b="1" dirty="0" err="1">
                <a:solidFill>
                  <a:srgbClr val="2A27D8"/>
                </a:solidFill>
                <a:latin typeface="Arial" panose="020B0604020202020204" pitchFamily="34" charset="0"/>
                <a:cs typeface="Arial" panose="020B0604020202020204" pitchFamily="34" charset="0"/>
              </a:rPr>
              <a:t>Castlight</a:t>
            </a:r>
            <a:r>
              <a:rPr lang="en-US" sz="2600" b="1" dirty="0">
                <a:solidFill>
                  <a:srgbClr val="2A27D8"/>
                </a:solidFill>
                <a:latin typeface="Arial" panose="020B0604020202020204" pitchFamily="34" charset="0"/>
                <a:cs typeface="Arial" panose="020B0604020202020204" pitchFamily="34" charset="0"/>
              </a:rPr>
              <a:t> to find a provider and schedule your appointment.</a:t>
            </a:r>
          </a:p>
        </p:txBody>
      </p:sp>
      <p:sp>
        <p:nvSpPr>
          <p:cNvPr id="17" name="TextBox 16">
            <a:extLst>
              <a:ext uri="{FF2B5EF4-FFF2-40B4-BE49-F238E27FC236}">
                <a16:creationId xmlns:a16="http://schemas.microsoft.com/office/drawing/2014/main" id="{19CD5171-E780-C868-8F53-3AAF7CE45D10}"/>
              </a:ext>
            </a:extLst>
          </p:cNvPr>
          <p:cNvSpPr txBox="1"/>
          <p:nvPr/>
        </p:nvSpPr>
        <p:spPr>
          <a:xfrm>
            <a:off x="7837527" y="11147049"/>
            <a:ext cx="2857264" cy="400110"/>
          </a:xfrm>
          <a:prstGeom prst="rect">
            <a:avLst/>
          </a:prstGeom>
          <a:noFill/>
        </p:spPr>
        <p:txBody>
          <a:bodyPr wrap="square" rtlCol="0">
            <a:spAutoFit/>
          </a:bodyPr>
          <a:lstStyle/>
          <a:p>
            <a:r>
              <a:rPr lang="en-US" sz="2000" b="1" dirty="0">
                <a:solidFill>
                  <a:srgbClr val="2A27D8"/>
                </a:solidFill>
                <a:latin typeface="Arial" panose="020B0604020202020204" pitchFamily="34" charset="0"/>
                <a:cs typeface="Arial" panose="020B0604020202020204" pitchFamily="34" charset="0"/>
              </a:rPr>
              <a:t>@</a:t>
            </a:r>
            <a:r>
              <a:rPr lang="en-US" sz="2000" b="1" dirty="0" err="1">
                <a:solidFill>
                  <a:srgbClr val="2A27D8"/>
                </a:solidFill>
                <a:latin typeface="Arial" panose="020B0604020202020204" pitchFamily="34" charset="0"/>
                <a:cs typeface="Arial" panose="020B0604020202020204" pitchFamily="34" charset="0"/>
              </a:rPr>
              <a:t>heycastlight_health</a:t>
            </a:r>
            <a:endParaRPr lang="en-US" sz="2000" b="1" dirty="0">
              <a:solidFill>
                <a:srgbClr val="2A27D8"/>
              </a:solidFill>
              <a:latin typeface="Arial" panose="020B0604020202020204" pitchFamily="34" charset="0"/>
              <a:cs typeface="Arial" panose="020B0604020202020204" pitchFamily="34" charset="0"/>
            </a:endParaRPr>
          </a:p>
        </p:txBody>
      </p:sp>
      <p:pic>
        <p:nvPicPr>
          <p:cNvPr id="18" name="Picture 17">
            <a:extLst>
              <a:ext uri="{FF2B5EF4-FFF2-40B4-BE49-F238E27FC236}">
                <a16:creationId xmlns:a16="http://schemas.microsoft.com/office/drawing/2014/main" id="{D874B214-F116-E452-5128-E4061992459B}"/>
              </a:ext>
            </a:extLst>
          </p:cNvPr>
          <p:cNvPicPr>
            <a:picLocks noChangeAspect="1"/>
          </p:cNvPicPr>
          <p:nvPr/>
        </p:nvPicPr>
        <p:blipFill>
          <a:blip r:embed="rId4"/>
          <a:stretch>
            <a:fillRect/>
          </a:stretch>
        </p:blipFill>
        <p:spPr>
          <a:xfrm>
            <a:off x="7330153" y="11124854"/>
            <a:ext cx="431800" cy="444500"/>
          </a:xfrm>
          <a:prstGeom prst="rect">
            <a:avLst/>
          </a:prstGeom>
        </p:spPr>
      </p:pic>
      <p:pic>
        <p:nvPicPr>
          <p:cNvPr id="20" name="Picture 19">
            <a:extLst>
              <a:ext uri="{FF2B5EF4-FFF2-40B4-BE49-F238E27FC236}">
                <a16:creationId xmlns:a16="http://schemas.microsoft.com/office/drawing/2014/main" id="{A47AFE61-6B87-9923-1F34-310E5282CF25}"/>
              </a:ext>
            </a:extLst>
          </p:cNvPr>
          <p:cNvPicPr>
            <a:picLocks noChangeAspect="1"/>
          </p:cNvPicPr>
          <p:nvPr/>
        </p:nvPicPr>
        <p:blipFill>
          <a:blip r:embed="rId5"/>
          <a:stretch>
            <a:fillRect/>
          </a:stretch>
        </p:blipFill>
        <p:spPr>
          <a:xfrm>
            <a:off x="829912" y="10073165"/>
            <a:ext cx="571500" cy="1130300"/>
          </a:xfrm>
          <a:prstGeom prst="rect">
            <a:avLst/>
          </a:prstGeom>
        </p:spPr>
      </p:pic>
      <p:pic>
        <p:nvPicPr>
          <p:cNvPr id="21" name="Picture 20">
            <a:extLst>
              <a:ext uri="{FF2B5EF4-FFF2-40B4-BE49-F238E27FC236}">
                <a16:creationId xmlns:a16="http://schemas.microsoft.com/office/drawing/2014/main" id="{8C0CB716-E03F-8DD8-A742-D2F9EEE4FA6C}"/>
              </a:ext>
            </a:extLst>
          </p:cNvPr>
          <p:cNvPicPr>
            <a:picLocks noChangeAspect="1"/>
          </p:cNvPicPr>
          <p:nvPr/>
        </p:nvPicPr>
        <p:blipFill>
          <a:blip r:embed="rId6"/>
          <a:stretch>
            <a:fillRect/>
          </a:stretch>
        </p:blipFill>
        <p:spPr>
          <a:xfrm>
            <a:off x="829912" y="10395038"/>
            <a:ext cx="393700" cy="469900"/>
          </a:xfrm>
          <a:prstGeom prst="rect">
            <a:avLst/>
          </a:prstGeom>
        </p:spPr>
      </p:pic>
      <p:pic>
        <p:nvPicPr>
          <p:cNvPr id="9" name="Picture 8">
            <a:extLst>
              <a:ext uri="{FF2B5EF4-FFF2-40B4-BE49-F238E27FC236}">
                <a16:creationId xmlns:a16="http://schemas.microsoft.com/office/drawing/2014/main" id="{0C5BACEA-FF35-DDC5-3DD0-83AB4D7D400E}"/>
              </a:ext>
            </a:extLst>
          </p:cNvPr>
          <p:cNvPicPr>
            <a:picLocks noChangeAspect="1"/>
          </p:cNvPicPr>
          <p:nvPr/>
        </p:nvPicPr>
        <p:blipFill>
          <a:blip r:embed="rId7"/>
          <a:stretch>
            <a:fillRect/>
          </a:stretch>
        </p:blipFill>
        <p:spPr>
          <a:xfrm>
            <a:off x="10962216" y="9740988"/>
            <a:ext cx="1320800" cy="1320800"/>
          </a:xfrm>
          <a:prstGeom prst="rect">
            <a:avLst/>
          </a:prstGeom>
        </p:spPr>
      </p:pic>
      <p:sp>
        <p:nvSpPr>
          <p:cNvPr id="10" name="TextBox 9">
            <a:extLst>
              <a:ext uri="{FF2B5EF4-FFF2-40B4-BE49-F238E27FC236}">
                <a16:creationId xmlns:a16="http://schemas.microsoft.com/office/drawing/2014/main" id="{E3887F92-532A-5C6A-FF51-4270077C335A}"/>
              </a:ext>
            </a:extLst>
          </p:cNvPr>
          <p:cNvSpPr txBox="1"/>
          <p:nvPr/>
        </p:nvSpPr>
        <p:spPr>
          <a:xfrm>
            <a:off x="829912" y="8857314"/>
            <a:ext cx="4893555" cy="338554"/>
          </a:xfrm>
          <a:prstGeom prst="rect">
            <a:avLst/>
          </a:prstGeom>
          <a:noFill/>
        </p:spPr>
        <p:txBody>
          <a:bodyPr wrap="square" rtlCol="0">
            <a:spAutoFit/>
          </a:bodyPr>
          <a:lstStyle/>
          <a:p>
            <a:r>
              <a:rPr lang="en-US" sz="1600" dirty="0">
                <a:latin typeface="Arial" panose="020B0604020202020204" pitchFamily="34" charset="0"/>
                <a:cs typeface="Arial" panose="020B0604020202020204" pitchFamily="34" charset="0"/>
              </a:rPr>
              <a:t>*American Heart Association, February 2024 </a:t>
            </a:r>
          </a:p>
        </p:txBody>
      </p:sp>
    </p:spTree>
    <p:extLst>
      <p:ext uri="{BB962C8B-B14F-4D97-AF65-F5344CB8AC3E}">
        <p14:creationId xmlns:p14="http://schemas.microsoft.com/office/powerpoint/2010/main" val="3461676820"/>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Office 2013 - 2022 Theme</Template>
  <TotalTime>117</TotalTime>
  <Words>134</Words>
  <Application>Microsoft Macintosh PowerPoint</Application>
  <PresentationFormat>Custom</PresentationFormat>
  <Paragraphs>8</Paragraphs>
  <Slides>1</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Aptos</vt:lpstr>
      <vt:lpstr>Arial</vt:lpstr>
      <vt:lpstr>Calibri</vt:lpstr>
      <vt:lpstr>Office Theme</vt:lpstr>
      <vt:lpstr>Not registered?  Download the mobile app  or visit mycastlight.com</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Not registered? Download the mobile app or visit mycastlight.com</dc:title>
  <dc:creator>Dori Shields</dc:creator>
  <cp:lastModifiedBy>Dori Shields</cp:lastModifiedBy>
  <cp:revision>30</cp:revision>
  <dcterms:created xsi:type="dcterms:W3CDTF">2023-12-11T20:49:55Z</dcterms:created>
  <dcterms:modified xsi:type="dcterms:W3CDTF">2024-10-29T17:50:56Z</dcterms:modified>
</cp:coreProperties>
</file>