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6327"/>
  </p:normalViewPr>
  <p:slideViewPr>
    <p:cSldViewPr snapToGrid="0">
      <p:cViewPr varScale="1">
        <p:scale>
          <a:sx n="111" d="100"/>
          <a:sy n="111" d="100"/>
        </p:scale>
        <p:origin x="232" y="9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10/29/24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D488765-19EE-86F2-FF21-E4C68F815FDD}"/>
              </a:ext>
            </a:extLst>
          </p:cNvPr>
          <p:cNvSpPr/>
          <p:nvPr userDrawn="1"/>
        </p:nvSpPr>
        <p:spPr>
          <a:xfrm>
            <a:off x="0" y="0"/>
            <a:ext cx="16806863" cy="5586412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579409" y="4555500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8064" y="4578747"/>
            <a:ext cx="1689100" cy="558800"/>
          </a:xfrm>
          <a:prstGeom prst="rect">
            <a:avLst/>
          </a:prstGeom>
        </p:spPr>
      </p:pic>
      <p:pic>
        <p:nvPicPr>
          <p:cNvPr id="6" name="Picture 5" descr="A person sitting on the ground with her hands on her chest&#10;&#10;Description automatically generated">
            <a:extLst>
              <a:ext uri="{FF2B5EF4-FFF2-40B4-BE49-F238E27FC236}">
                <a16:creationId xmlns:a16="http://schemas.microsoft.com/office/drawing/2014/main" id="{D48511F8-55D9-1F3E-1B81-8A03F649BFF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725927" y="0"/>
            <a:ext cx="10080936" cy="5586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D43710-6AD2-987C-22D8-38AB7F94028E}"/>
              </a:ext>
            </a:extLst>
          </p:cNvPr>
          <p:cNvSpPr txBox="1"/>
          <p:nvPr/>
        </p:nvSpPr>
        <p:spPr>
          <a:xfrm>
            <a:off x="2891994" y="4722223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389293" y="1501292"/>
            <a:ext cx="8465998" cy="1913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060"/>
              </a:lnSpc>
            </a:pPr>
            <a:r>
              <a:rPr lang="en-US" sz="72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Self-care is </a:t>
            </a:r>
          </a:p>
          <a:p>
            <a:pPr>
              <a:lnSpc>
                <a:spcPts val="7060"/>
              </a:lnSpc>
            </a:pPr>
            <a:r>
              <a:rPr lang="en-US" sz="72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care</a:t>
            </a:r>
          </a:p>
        </p:txBody>
      </p:sp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61</TotalTime>
  <Words>9</Words>
  <Application>Microsoft Macintosh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Dori Shields</cp:lastModifiedBy>
  <cp:revision>24</cp:revision>
  <dcterms:created xsi:type="dcterms:W3CDTF">2023-12-11T20:44:05Z</dcterms:created>
  <dcterms:modified xsi:type="dcterms:W3CDTF">2024-10-29T17:56:21Z</dcterms:modified>
</cp:coreProperties>
</file>