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7"/>
    <p:restoredTop sz="96327"/>
  </p:normalViewPr>
  <p:slideViewPr>
    <p:cSldViewPr snapToGrid="0">
      <p:cViewPr varScale="1">
        <p:scale>
          <a:sx n="61" d="100"/>
          <a:sy n="61" d="100"/>
        </p:scale>
        <p:origin x="306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 descr="A group of people doing push ups&#10;&#10;Description automatically generated">
            <a:extLst>
              <a:ext uri="{FF2B5EF4-FFF2-40B4-BE49-F238E27FC236}">
                <a16:creationId xmlns:a16="http://schemas.microsoft.com/office/drawing/2014/main" id="{EEFCB6B9-2C5B-EA5F-5F7D-065F36A7C0B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314645"/>
            <a:ext cx="12024312" cy="26283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238657" y="9665377"/>
            <a:ext cx="4055005" cy="1066844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7414301" y="12615334"/>
            <a:ext cx="2486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813782"/>
            <a:ext cx="1270211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at risk for osteoporosis?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6888688"/>
            <a:ext cx="12024312" cy="17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80"/>
              </a:lnSpc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Osteoporosis affects almost 20% of women age 50 and over. Current guidelines recommend bone density tests for women age 65 and over.* You may need to be screened earlier if one of your parents has had a broken bone, especially a broken hip. Talk with your doctor about screening, your family health history, and steps to keep your bones healthy.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724949" y="9817102"/>
            <a:ext cx="4229100" cy="1473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CD5171-E780-C868-8F53-3AAF7CE45D10}"/>
              </a:ext>
            </a:extLst>
          </p:cNvPr>
          <p:cNvSpPr txBox="1"/>
          <p:nvPr/>
        </p:nvSpPr>
        <p:spPr>
          <a:xfrm>
            <a:off x="7837527" y="11147049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874B214-F116-E452-5128-E40619924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0153" y="11124854"/>
            <a:ext cx="431800" cy="4445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7AFE61-6B87-9923-1F34-310E5282CF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912" y="10073165"/>
            <a:ext cx="571500" cy="11303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C0CB716-E03F-8DD8-A742-D2F9EEE4F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10395038"/>
            <a:ext cx="393700" cy="4699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8F72084-92B1-63D8-380D-84AC99326B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64284" y="9732423"/>
            <a:ext cx="1308100" cy="1308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E0C29A-CC52-34BC-2D18-CC2C637AFA62}"/>
              </a:ext>
            </a:extLst>
          </p:cNvPr>
          <p:cNvSpPr txBox="1"/>
          <p:nvPr/>
        </p:nvSpPr>
        <p:spPr>
          <a:xfrm>
            <a:off x="829912" y="8814784"/>
            <a:ext cx="4893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*CDC, February 2024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</TotalTime>
  <Words>116</Words>
  <Application>Microsoft Macintosh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 Download the mobile app  or visit mycastlight.com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32</cp:revision>
  <dcterms:created xsi:type="dcterms:W3CDTF">2023-12-11T20:49:55Z</dcterms:created>
  <dcterms:modified xsi:type="dcterms:W3CDTF">2024-10-29T18:26:30Z</dcterms:modified>
</cp:coreProperties>
</file>