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>
      <p:cViewPr varScale="1">
        <p:scale>
          <a:sx n="111" d="100"/>
          <a:sy n="111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person sitting on steps with a device on her arm&#10;&#10;Description automatically generated">
            <a:extLst>
              <a:ext uri="{FF2B5EF4-FFF2-40B4-BE49-F238E27FC236}">
                <a16:creationId xmlns:a16="http://schemas.microsoft.com/office/drawing/2014/main" id="{12BE7641-41D3-D8D0-B392-3012789FBA1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40070" y="-1"/>
            <a:ext cx="9166793" cy="558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258224"/>
            <a:ext cx="8465998" cy="235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760"/>
              </a:lnSpc>
            </a:pPr>
            <a:r>
              <a:rPr lang="en-US" sz="8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</a:t>
            </a:r>
          </a:p>
          <a:p>
            <a:pPr>
              <a:lnSpc>
                <a:spcPts val="8760"/>
              </a:lnSpc>
            </a:pPr>
            <a:r>
              <a:rPr lang="en-US" sz="8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ABCs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59</TotalTime>
  <Words>8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24</cp:revision>
  <dcterms:created xsi:type="dcterms:W3CDTF">2023-12-11T20:44:05Z</dcterms:created>
  <dcterms:modified xsi:type="dcterms:W3CDTF">2024-10-29T18:48:01Z</dcterms:modified>
</cp:coreProperties>
</file>