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/>
    <p:restoredTop sz="96327"/>
  </p:normalViewPr>
  <p:slideViewPr>
    <p:cSldViewPr snapToGrid="0">
      <p:cViewPr varScale="1">
        <p:scale>
          <a:sx n="61" d="100"/>
          <a:sy n="61" d="100"/>
        </p:scale>
        <p:origin x="306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10/29/24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5" name="Picture 4" descr="A person sitting on a ledge&#10;&#10;Description automatically generated">
            <a:extLst>
              <a:ext uri="{FF2B5EF4-FFF2-40B4-BE49-F238E27FC236}">
                <a16:creationId xmlns:a16="http://schemas.microsoft.com/office/drawing/2014/main" id="{701C431C-9BBF-5832-84CE-AF5CBAF57BD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9F8EC70-8DF3-8D87-735A-36CF0AD3DD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357175"/>
            <a:ext cx="12024312" cy="262833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1F18F3-CB0F-1E70-C8B3-0E8E1984F03F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7238657" y="9707907"/>
            <a:ext cx="4055005" cy="1066844"/>
          </a:xfrm>
          <a:prstGeom prst="rect">
            <a:avLst/>
          </a:prstGeom>
        </p:spPr>
        <p:txBody>
          <a:bodyPr/>
          <a:lstStyle/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</a:t>
            </a:r>
            <a:endParaRPr lang="en-US" sz="20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E84A44-D438-29B4-A75F-8EE391F03679}"/>
              </a:ext>
            </a:extLst>
          </p:cNvPr>
          <p:cNvSpPr txBox="1"/>
          <p:nvPr/>
        </p:nvSpPr>
        <p:spPr>
          <a:xfrm>
            <a:off x="7414301" y="12615334"/>
            <a:ext cx="248602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834115"/>
            <a:ext cx="1270211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 your ABCs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270526"/>
            <a:ext cx="12111274" cy="18542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480"/>
              </a:lnSpc>
            </a:pP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Diabetes is complicated and it takes practice to manage it in your everyday life. Whether you’re high risk or have diabetes, it’s important to manage your ABCs – A1C, blood pressure, and cholesterol. Visit your primary care provider (PCP) to know your numbers.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0138FA-D4D0-B3C7-F8C1-E42715B2C25F}"/>
              </a:ext>
            </a:extLst>
          </p:cNvPr>
          <p:cNvSpPr txBox="1"/>
          <p:nvPr/>
        </p:nvSpPr>
        <p:spPr>
          <a:xfrm>
            <a:off x="1724949" y="9859632"/>
            <a:ext cx="4229100" cy="147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6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6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find a provider and schedule your appointment.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9CD5171-E780-C868-8F53-3AAF7CE45D10}"/>
              </a:ext>
            </a:extLst>
          </p:cNvPr>
          <p:cNvSpPr txBox="1"/>
          <p:nvPr/>
        </p:nvSpPr>
        <p:spPr>
          <a:xfrm>
            <a:off x="7837527" y="11189579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D874B214-F116-E452-5128-E406199245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0153" y="11167384"/>
            <a:ext cx="431800" cy="444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47AFE61-6B87-9923-1F34-310E5282CF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9912" y="10115695"/>
            <a:ext cx="571500" cy="11303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C0CB716-E03F-8DD8-A742-D2F9EEE4FA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10437568"/>
            <a:ext cx="393700" cy="4699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4FB1E47-74DF-5A9D-39AA-4384A95EC7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962216" y="9786451"/>
            <a:ext cx="1333500" cy="133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114</TotalTime>
  <Words>90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Not registered?  Download the mobile app  or visit mycastlight.com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Dori Shields</cp:lastModifiedBy>
  <cp:revision>30</cp:revision>
  <dcterms:created xsi:type="dcterms:W3CDTF">2023-12-11T20:49:55Z</dcterms:created>
  <dcterms:modified xsi:type="dcterms:W3CDTF">2024-10-29T18:57:11Z</dcterms:modified>
</cp:coreProperties>
</file>