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68"/>
    <p:restoredTop sz="96327"/>
  </p:normalViewPr>
  <p:slideViewPr>
    <p:cSldViewPr snapToGrid="0">
      <p:cViewPr varScale="1">
        <p:scale>
          <a:sx n="84" d="100"/>
          <a:sy n="84" d="100"/>
        </p:scale>
        <p:origin x="3968" y="192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6" name="Picture 5" descr="A group of people meditating&#10;&#10;Description automatically generated">
            <a:extLst>
              <a:ext uri="{FF2B5EF4-FFF2-40B4-BE49-F238E27FC236}">
                <a16:creationId xmlns:a16="http://schemas.microsoft.com/office/drawing/2014/main" id="{E86A9356-6C25-6C11-CC1B-30EBC268971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905226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566796"/>
            <a:ext cx="4098120" cy="3524241"/>
          </a:xfrm>
          <a:prstGeom prst="rect">
            <a:avLst/>
          </a:prstGeom>
          <a:ln>
            <a:noFill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941681"/>
            <a:ext cx="732215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for your mind, care for your health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518625"/>
            <a:ext cx="6098236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Life gets hard sometimes. It can leave us feeling overwhelmed, defeated, and unsure how to move forward. 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Visit your primary care provider to get emotional health support.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366344"/>
            <a:ext cx="2557594" cy="2392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Focus on healthy eating, quality sleep, and exercise as it can make a big difference in how you feel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Learn coping strategies and give yourself time and space to boost your mood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Share your family history, current lifestyle, and symptoms so your provider can guide your treatment plan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285009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8823" y="8188120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878394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yourself first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292505"/>
            <a:ext cx="215900" cy="228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6D24C16-BEB4-DD03-6036-0E4C0B1AB2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1523" y="7165000"/>
            <a:ext cx="850900" cy="8509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9167CEC-4970-3BF9-8F59-4155D53DF6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032" y="6620658"/>
            <a:ext cx="393700" cy="3937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A67F2D6-4772-8E7A-9192-863FD6D829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907" y="7361823"/>
            <a:ext cx="355600" cy="4064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EEACE3F-1706-0DC3-7BD8-2D45B66236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9907" y="8124830"/>
            <a:ext cx="342900" cy="406400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D34841EA-6575-7756-3835-B52F7FEA4430}"/>
              </a:ext>
            </a:extLst>
          </p:cNvPr>
          <p:cNvSpPr txBox="1">
            <a:spLocks/>
          </p:cNvSpPr>
          <p:nvPr/>
        </p:nvSpPr>
        <p:spPr>
          <a:xfrm>
            <a:off x="4224568" y="6462428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to talk or chat with an expert.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92B5F4D-2E52-6F79-903B-C57AD8978DBD}"/>
              </a:ext>
            </a:extLst>
          </p:cNvPr>
          <p:cNvSpPr txBox="1"/>
          <p:nvPr/>
        </p:nvSpPr>
        <p:spPr>
          <a:xfrm>
            <a:off x="4228024" y="6043477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4B29CBF6-734B-6155-2CB5-B28CFB0E99A5}"/>
              </a:ext>
            </a:extLst>
          </p:cNvPr>
          <p:cNvSpPr txBox="1">
            <a:spLocks/>
          </p:cNvSpPr>
          <p:nvPr/>
        </p:nvSpPr>
        <p:spPr>
          <a:xfrm>
            <a:off x="4238003" y="7298706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202</TotalTime>
  <Words>150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44</cp:revision>
  <dcterms:created xsi:type="dcterms:W3CDTF">2023-12-11T20:49:55Z</dcterms:created>
  <dcterms:modified xsi:type="dcterms:W3CDTF">2024-10-29T16:03:39Z</dcterms:modified>
</cp:coreProperties>
</file>