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/>
    <p:restoredTop sz="96327"/>
  </p:normalViewPr>
  <p:slideViewPr>
    <p:cSldViewPr snapToGrid="0">
      <p:cViewPr>
        <p:scale>
          <a:sx n="155" d="100"/>
          <a:sy n="155" d="100"/>
        </p:scale>
        <p:origin x="1640" y="-424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doctor and patient looking at a tablet&#10;&#10;Description automatically generated">
            <a:extLst>
              <a:ext uri="{FF2B5EF4-FFF2-40B4-BE49-F238E27FC236}">
                <a16:creationId xmlns:a16="http://schemas.microsoft.com/office/drawing/2014/main" id="{C1565AE3-6093-3AA4-587C-DBCEC05FFB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2782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health, your doctor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5734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primary care provider (PCP) can help you stay healthy, prevent serious health issues,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 care for your whole health over time.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854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Stay up-to-date on routine screenings and vaccines, review your health history, and discuss any symptoms as part of your annual wellness exam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treated for chronic conditions like diabetes, check-in regularly on your medications, and stay informed on how the disease is affecting your body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wellbeing</a:t>
            </a:r>
          </a:p>
          <a:p>
            <a:pPr>
              <a:spcAft>
                <a:spcPts val="500"/>
              </a:spcAft>
            </a:pPr>
            <a:r>
              <a:rPr lang="en-US" sz="9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Receive care for both your physical and mental health and review treatment options and lifestyle changes to help you feel better</a:t>
            </a:r>
            <a:endParaRPr lang="en-US" sz="9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 you can trust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082" y="5963927"/>
            <a:ext cx="355600" cy="304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82" y="8004899"/>
            <a:ext cx="292100" cy="406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DFE5046-CF55-E28C-F14F-C43C4D37C1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0669" y="6968495"/>
            <a:ext cx="863600" cy="863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FFA19F2-FBA3-3F0B-513F-BC7353E4E8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4346" y="6980149"/>
            <a:ext cx="469900" cy="4953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31833B8D-905D-4972-1A1C-6B8D9D5AB37D}"/>
              </a:ext>
            </a:extLst>
          </p:cNvPr>
          <p:cNvSpPr txBox="1">
            <a:spLocks/>
          </p:cNvSpPr>
          <p:nvPr/>
        </p:nvSpPr>
        <p:spPr>
          <a:xfrm>
            <a:off x="4224568" y="6270149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PCP. Click the Get Help tab in the app to talk or chat with an expert.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9D8DBB-79E3-34F8-B0FA-372F8787B1E1}"/>
              </a:ext>
            </a:extLst>
          </p:cNvPr>
          <p:cNvSpPr txBox="1"/>
          <p:nvPr/>
        </p:nvSpPr>
        <p:spPr>
          <a:xfrm>
            <a:off x="4216872" y="58850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12D8AA3-516B-8E89-7797-708B63AE5BAD}"/>
              </a:ext>
            </a:extLst>
          </p:cNvPr>
          <p:cNvSpPr txBox="1">
            <a:spLocks/>
          </p:cNvSpPr>
          <p:nvPr/>
        </p:nvSpPr>
        <p:spPr>
          <a:xfrm>
            <a:off x="4238003" y="707409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200</TotalTime>
  <Words>176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46</cp:revision>
  <dcterms:created xsi:type="dcterms:W3CDTF">2023-12-11T20:49:55Z</dcterms:created>
  <dcterms:modified xsi:type="dcterms:W3CDTF">2024-10-31T13:12:21Z</dcterms:modified>
</cp:coreProperties>
</file>