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29"/>
    <p:restoredTop sz="96327"/>
  </p:normalViewPr>
  <p:slideViewPr>
    <p:cSldViewPr snapToGrid="0">
      <p:cViewPr varScale="1">
        <p:scale>
          <a:sx n="84" d="100"/>
          <a:sy n="84" d="100"/>
        </p:scale>
        <p:origin x="4000" y="192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and person looking at a tablet&#10;&#10;Description automatically generated">
            <a:extLst>
              <a:ext uri="{FF2B5EF4-FFF2-40B4-BE49-F238E27FC236}">
                <a16:creationId xmlns:a16="http://schemas.microsoft.com/office/drawing/2014/main" id="{B5429F97-BAA2-758F-7A5A-FE39F2AFAD7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Routine cancer screenings and a healthy lifestyle can mean better outcomes for your health.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an appointment with your primary care provider (PCP) to check-in on your overall health and get screened.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319087A-DB5C-FE63-6ADE-A00ABAF7D7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0669" y="6968495"/>
            <a:ext cx="863600" cy="863600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3DEB8C24-C6C4-1FD2-4142-4AACDBCF9C50}"/>
              </a:ext>
            </a:extLst>
          </p:cNvPr>
          <p:cNvSpPr txBox="1">
            <a:spLocks/>
          </p:cNvSpPr>
          <p:nvPr/>
        </p:nvSpPr>
        <p:spPr>
          <a:xfrm>
            <a:off x="4224568" y="6270149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216872" y="58850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238003" y="707409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3308411"/>
            <a:ext cx="7322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control of your health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1016604" y="6143913"/>
            <a:ext cx="2869596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guidelines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Stay up-to-date on recommended screenings based on age, gender, and other risk factors to help detect cancer when it’s easier to treat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history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Review your family health history to help determine if you have an increased risk and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need screening at an earlier age or more often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healthy living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support with maintaining a healthy weight, being physically active, and avoiding substances to help lower your risk for several types of cancer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5630751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detection and prevention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4AB449-01FC-1A8E-4445-77A36398A3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82" y="7255516"/>
            <a:ext cx="355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EDC5F7-17D0-06DB-945E-72F61032B3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82" y="8153296"/>
            <a:ext cx="292100" cy="406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EAEB8A-8737-5B80-D7ED-9A4B0629E0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082" y="6356457"/>
            <a:ext cx="3302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194</TotalTime>
  <Words>180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43</cp:revision>
  <dcterms:created xsi:type="dcterms:W3CDTF">2023-12-11T20:49:55Z</dcterms:created>
  <dcterms:modified xsi:type="dcterms:W3CDTF">2024-10-29T16:21:27Z</dcterms:modified>
</cp:coreProperties>
</file>