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E"/>
    <a:srgbClr val="6E1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96327"/>
  </p:normalViewPr>
  <p:slideViewPr>
    <p:cSldViewPr snapToGrid="0">
      <p:cViewPr varScale="1">
        <p:scale>
          <a:sx n="84" d="100"/>
          <a:sy n="84" d="100"/>
        </p:scale>
        <p:origin x="3968" y="192"/>
      </p:cViewPr>
      <p:guideLst>
        <p:guide orient="horz" pos="427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1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7ABA24-FE3E-308E-848C-E3FCA581AA95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A64C39-49E2-1EE7-6986-BF3174BAB5E0}"/>
              </a:ext>
            </a:extLst>
          </p:cNvPr>
          <p:cNvCxnSpPr/>
          <p:nvPr userDrawn="1"/>
        </p:nvCxnSpPr>
        <p:spPr>
          <a:xfrm>
            <a:off x="3891023" y="9359249"/>
            <a:ext cx="0" cy="5371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53BB0E0-F95A-1406-6354-E5AEB1FDF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3317" y="9375481"/>
            <a:ext cx="13716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A8BD0-68CB-587A-D870-406FAEA68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7724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2CED4-2259-879B-E6AB-DE796CA2224A}"/>
              </a:ext>
            </a:extLst>
          </p:cNvPr>
          <p:cNvSpPr/>
          <p:nvPr/>
        </p:nvSpPr>
        <p:spPr>
          <a:xfrm>
            <a:off x="3761822" y="5704187"/>
            <a:ext cx="4010578" cy="2898766"/>
          </a:xfrm>
          <a:prstGeom prst="rect">
            <a:avLst/>
          </a:prstGeom>
          <a:solidFill>
            <a:srgbClr val="2A2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BA89A3-8A7F-87C8-4A10-DDBEC771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27" y="5246926"/>
            <a:ext cx="4098120" cy="38828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4126230" y="9495313"/>
            <a:ext cx="3646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293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CE550-36C2-DD31-E719-65EA43100176}"/>
              </a:ext>
            </a:extLst>
          </p:cNvPr>
          <p:cNvSpPr txBox="1"/>
          <p:nvPr/>
        </p:nvSpPr>
        <p:spPr>
          <a:xfrm>
            <a:off x="308008" y="3197881"/>
            <a:ext cx="7322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2DAD7-D0BE-F843-E8D1-ADF9CDDECA4F}"/>
              </a:ext>
            </a:extLst>
          </p:cNvPr>
          <p:cNvSpPr txBox="1"/>
          <p:nvPr/>
        </p:nvSpPr>
        <p:spPr>
          <a:xfrm>
            <a:off x="354003" y="4107104"/>
            <a:ext cx="7079384" cy="84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6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to eating. Follow a balanced diet to maintain good health and reduce your risk of diet-related diseases. </a:t>
            </a:r>
          </a:p>
          <a:p>
            <a:pPr>
              <a:lnSpc>
                <a:spcPts val="1840"/>
              </a:lnSpc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Schedule a visit with your primary care provider (PCP) for nutrition support.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8CF03-6AB6-6FF2-207A-1D21B68615C0}"/>
              </a:ext>
            </a:extLst>
          </p:cNvPr>
          <p:cNvSpPr txBox="1"/>
          <p:nvPr/>
        </p:nvSpPr>
        <p:spPr>
          <a:xfrm>
            <a:off x="1016604" y="5974805"/>
            <a:ext cx="2719328" cy="283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Eat a variety of foods and be mindful of portions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it up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Include fruits, vegetables, whole grains, </a:t>
            </a:r>
            <a:b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and low-fat dairy products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punch of energy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Add protein-rich foods including seafood, </a:t>
            </a:r>
            <a:b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lean meats, eggs, beans, and nuts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sz="12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additives </a:t>
            </a:r>
          </a:p>
          <a:p>
            <a:pPr>
              <a:spcAft>
                <a:spcPts val="5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Restrict sugars, sodium, saturated and </a:t>
            </a:r>
            <a:b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trans fats, and cholesterol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49EA17-B9E7-3DF8-4CF4-D8314014BB10}"/>
              </a:ext>
            </a:extLst>
          </p:cNvPr>
          <p:cNvSpPr txBox="1"/>
          <p:nvPr/>
        </p:nvSpPr>
        <p:spPr>
          <a:xfrm>
            <a:off x="4519632" y="8083970"/>
            <a:ext cx="2107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4F90B5-05C4-AF5B-3739-878CF8CF2DB2}"/>
              </a:ext>
            </a:extLst>
          </p:cNvPr>
          <p:cNvCxnSpPr>
            <a:cxnSpLocks/>
          </p:cNvCxnSpPr>
          <p:nvPr/>
        </p:nvCxnSpPr>
        <p:spPr>
          <a:xfrm>
            <a:off x="4318823" y="7987081"/>
            <a:ext cx="2708952" cy="0"/>
          </a:xfrm>
          <a:prstGeom prst="line">
            <a:avLst/>
          </a:prstGeom>
          <a:ln w="889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2880CBC-C0CD-4541-F72D-4820820A6327}"/>
              </a:ext>
            </a:extLst>
          </p:cNvPr>
          <p:cNvSpPr txBox="1"/>
          <p:nvPr/>
        </p:nvSpPr>
        <p:spPr>
          <a:xfrm>
            <a:off x="346507" y="5461643"/>
            <a:ext cx="3633381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about the balance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88DA39-6AD3-C662-58CB-8E6EF37F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28" y="8091466"/>
            <a:ext cx="2159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56E02-1DDE-002B-EDF7-D74332902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32" y="6090947"/>
            <a:ext cx="406400" cy="39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30F53-3CA8-207A-A797-160582F5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74" y="6805465"/>
            <a:ext cx="317500" cy="40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5CABBF-25F2-34D8-6C08-5CFCB4B72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27" y="7556295"/>
            <a:ext cx="406400" cy="40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DD1115-20EF-5603-6151-8026BA68E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24" y="8307899"/>
            <a:ext cx="406400" cy="35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E9CBE7-0840-10A8-DB0E-AF0C8BA28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019" y="6971401"/>
            <a:ext cx="850900" cy="8509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E56646B-B00D-3FE1-B232-D0855E2D88A4}"/>
              </a:ext>
            </a:extLst>
          </p:cNvPr>
          <p:cNvSpPr txBox="1">
            <a:spLocks/>
          </p:cNvSpPr>
          <p:nvPr/>
        </p:nvSpPr>
        <p:spPr>
          <a:xfrm>
            <a:off x="4224568" y="6270149"/>
            <a:ext cx="2803207" cy="451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Castlight Care Guide can help you find a provider. Click the Get Help tab in the app </a:t>
            </a:r>
            <a:b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talk or chat with an expert.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F6642E-7F19-4789-9F68-D4E8ECD3CE27}"/>
              </a:ext>
            </a:extLst>
          </p:cNvPr>
          <p:cNvSpPr txBox="1"/>
          <p:nvPr/>
        </p:nvSpPr>
        <p:spPr>
          <a:xfrm>
            <a:off x="4216872" y="5885026"/>
            <a:ext cx="30522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appointment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4ECA011-54F0-FE6F-0CD3-005BC9C1468D}"/>
              </a:ext>
            </a:extLst>
          </p:cNvPr>
          <p:cNvSpPr txBox="1">
            <a:spLocks/>
          </p:cNvSpPr>
          <p:nvPr/>
        </p:nvSpPr>
        <p:spPr>
          <a:xfrm>
            <a:off x="4238003" y="7124891"/>
            <a:ext cx="2214236" cy="683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</a:p>
          <a:p>
            <a:pPr>
              <a:lnSpc>
                <a:spcPts val="1400"/>
              </a:lnSpc>
            </a:pP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9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95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</TotalTime>
  <Words>170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43</cp:revision>
  <dcterms:created xsi:type="dcterms:W3CDTF">2023-12-11T20:49:55Z</dcterms:created>
  <dcterms:modified xsi:type="dcterms:W3CDTF">2024-10-31T17:59:19Z</dcterms:modified>
</cp:coreProperties>
</file>