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90" d="100"/>
          <a:sy n="90" d="100"/>
        </p:scale>
        <p:origin x="768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68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playing sports&#10;&#10;Description automatically generated">
            <a:extLst>
              <a:ext uri="{FF2B5EF4-FFF2-40B4-BE49-F238E27FC236}">
                <a16:creationId xmlns:a16="http://schemas.microsoft.com/office/drawing/2014/main" id="{21C5C474-D21E-8AF4-868C-0C8A13762A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58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4C8542-4D5B-ADD5-B1E1-62925E147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23" y="5778784"/>
            <a:ext cx="1902940" cy="6310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42F9FF-D75B-4F3D-F575-BEB665EE0C90}"/>
              </a:ext>
            </a:extLst>
          </p:cNvPr>
          <p:cNvSpPr txBox="1"/>
          <p:nvPr/>
        </p:nvSpPr>
        <p:spPr>
          <a:xfrm>
            <a:off x="3489011" y="5897529"/>
            <a:ext cx="4139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spc="20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00F133-45CC-C725-9833-971B2D0F0BE6}"/>
              </a:ext>
            </a:extLst>
          </p:cNvPr>
          <p:cNvCxnSpPr>
            <a:cxnSpLocks/>
          </p:cNvCxnSpPr>
          <p:nvPr/>
        </p:nvCxnSpPr>
        <p:spPr>
          <a:xfrm>
            <a:off x="3031328" y="5778784"/>
            <a:ext cx="0" cy="631077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23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Dori Shields</dc:creator>
  <cp:lastModifiedBy>Dori Shields</cp:lastModifiedBy>
  <cp:revision>1</cp:revision>
  <dcterms:created xsi:type="dcterms:W3CDTF">2024-11-06T15:34:05Z</dcterms:created>
  <dcterms:modified xsi:type="dcterms:W3CDTF">2024-11-06T15:38:10Z</dcterms:modified>
</cp:coreProperties>
</file>