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7"/>
    <p:restoredTop sz="96346"/>
  </p:normalViewPr>
  <p:slideViewPr>
    <p:cSldViewPr snapToGrid="0">
      <p:cViewPr varScale="1">
        <p:scale>
          <a:sx n="146" d="100"/>
          <a:sy n="146" d="100"/>
        </p:scale>
        <p:origin x="2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person and person running in the snow&#10;&#10;Description automatically generated">
            <a:extLst>
              <a:ext uri="{FF2B5EF4-FFF2-40B4-BE49-F238E27FC236}">
                <a16:creationId xmlns:a16="http://schemas.microsoft.com/office/drawing/2014/main" id="{B997FE62-A252-E30A-F5A5-3839C3F76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2350" y="0"/>
            <a:ext cx="6089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FF0-3A53-78DC-CC27-07129609042F}"/>
              </a:ext>
            </a:extLst>
          </p:cNvPr>
          <p:cNvSpPr txBox="1"/>
          <p:nvPr/>
        </p:nvSpPr>
        <p:spPr>
          <a:xfrm>
            <a:off x="2627723" y="6172200"/>
            <a:ext cx="2486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spc="2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678218"/>
            <a:ext cx="640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well </a:t>
            </a:r>
          </a:p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season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14F7B-B859-3676-9282-86C6EC2C7F71}"/>
              </a:ext>
            </a:extLst>
          </p:cNvPr>
          <p:cNvSpPr txBox="1"/>
          <p:nvPr/>
        </p:nvSpPr>
        <p:spPr>
          <a:xfrm>
            <a:off x="585457" y="4003135"/>
            <a:ext cx="3775528" cy="1064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sz="19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provider (PCP) and put your health first. </a:t>
            </a:r>
            <a:endParaRPr lang="en-US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314547"/>
            <a:ext cx="4724907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Enjoy the holidays even more by prioritizing your health and wellbeing. Be sure to add a visit with a doctor to your list.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51947-5978-D3A6-EE27-3A75AA98C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226" y="3976934"/>
            <a:ext cx="1094425" cy="10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53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46</cp:revision>
  <dcterms:created xsi:type="dcterms:W3CDTF">2023-12-01T18:42:07Z</dcterms:created>
  <dcterms:modified xsi:type="dcterms:W3CDTF">2024-11-15T15:38:01Z</dcterms:modified>
</cp:coreProperties>
</file>