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6806863" cy="5586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27"/>
  </p:normalViewPr>
  <p:slideViewPr>
    <p:cSldViewPr snapToGrid="0">
      <p:cViewPr varScale="1">
        <p:scale>
          <a:sx n="111" d="100"/>
          <a:sy n="111" d="100"/>
        </p:scale>
        <p:origin x="232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FE201-C8FE-3B4D-B54D-16579F4137BD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212850" y="1143000"/>
            <a:ext cx="928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75A2-0A61-E740-BE80-D19F591B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175A2-0A61-E740-BE80-D19F591B80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488765-19EE-86F2-FF21-E4C68F815FDD}"/>
              </a:ext>
            </a:extLst>
          </p:cNvPr>
          <p:cNvSpPr/>
          <p:nvPr userDrawn="1"/>
        </p:nvSpPr>
        <p:spPr>
          <a:xfrm>
            <a:off x="0" y="0"/>
            <a:ext cx="16806863" cy="5586412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C2D6F2-5A1F-74D7-B627-00B60FD5601B}"/>
              </a:ext>
            </a:extLst>
          </p:cNvPr>
          <p:cNvCxnSpPr>
            <a:cxnSpLocks/>
          </p:cNvCxnSpPr>
          <p:nvPr userDrawn="1"/>
        </p:nvCxnSpPr>
        <p:spPr>
          <a:xfrm>
            <a:off x="2579409" y="4555500"/>
            <a:ext cx="0" cy="64654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DE70D32-963D-D314-EA3E-707871D040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064" y="4578747"/>
            <a:ext cx="1689100" cy="558800"/>
          </a:xfrm>
          <a:prstGeom prst="rect">
            <a:avLst/>
          </a:prstGeom>
        </p:spPr>
      </p:pic>
      <p:pic>
        <p:nvPicPr>
          <p:cNvPr id="6" name="Picture 5" descr="A person and person running in the snow&#10;&#10;Description automatically generated">
            <a:extLst>
              <a:ext uri="{FF2B5EF4-FFF2-40B4-BE49-F238E27FC236}">
                <a16:creationId xmlns:a16="http://schemas.microsoft.com/office/drawing/2014/main" id="{D295BA47-D88C-4D34-774B-660F472651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93733" y="-1"/>
            <a:ext cx="9213129" cy="5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2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44870" rtl="0" eaLnBrk="1" latinLnBrk="0" hangingPunct="1">
        <a:lnSpc>
          <a:spcPct val="90000"/>
        </a:lnSpc>
        <a:spcBef>
          <a:spcPct val="0"/>
        </a:spcBef>
        <a:buNone/>
        <a:defRPr sz="3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218" indent="-186218" algn="l" defTabSz="74487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1pPr>
      <a:lvl2pPr marL="55865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marL="93108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629" kern="1200">
          <a:solidFill>
            <a:schemeClr val="tx1"/>
          </a:solidFill>
          <a:latin typeface="+mn-lt"/>
          <a:ea typeface="+mn-ea"/>
          <a:cs typeface="+mn-cs"/>
        </a:defRPr>
      </a:lvl3pPr>
      <a:lvl4pPr marL="130352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67595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204839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42082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79326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3165699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1pPr>
      <a:lvl2pPr marL="37243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2pPr>
      <a:lvl3pPr marL="74487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3pPr>
      <a:lvl4pPr marL="111730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48974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186217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23461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60704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297948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D43710-6AD2-987C-22D8-38AB7F94028E}"/>
              </a:ext>
            </a:extLst>
          </p:cNvPr>
          <p:cNvSpPr txBox="1"/>
          <p:nvPr/>
        </p:nvSpPr>
        <p:spPr>
          <a:xfrm>
            <a:off x="2891994" y="4722223"/>
            <a:ext cx="2486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F3817-7D6B-60D2-F5FD-7686D65C0E48}"/>
              </a:ext>
            </a:extLst>
          </p:cNvPr>
          <p:cNvSpPr txBox="1"/>
          <p:nvPr/>
        </p:nvSpPr>
        <p:spPr>
          <a:xfrm>
            <a:off x="389293" y="1316099"/>
            <a:ext cx="8465998" cy="2359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760"/>
              </a:lnSpc>
            </a:pPr>
            <a:r>
              <a:rPr lang="en-US" sz="8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well </a:t>
            </a:r>
          </a:p>
          <a:p>
            <a:pPr>
              <a:lnSpc>
                <a:spcPts val="8760"/>
              </a:lnSpc>
            </a:pPr>
            <a:r>
              <a:rPr lang="en-US" sz="8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season</a:t>
            </a:r>
          </a:p>
        </p:txBody>
      </p:sp>
    </p:spTree>
    <p:extLst>
      <p:ext uri="{BB962C8B-B14F-4D97-AF65-F5344CB8AC3E}">
        <p14:creationId xmlns:p14="http://schemas.microsoft.com/office/powerpoint/2010/main" val="322323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</TotalTime>
  <Words>9</Words>
  <Application>Microsoft Macintosh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24</cp:revision>
  <dcterms:created xsi:type="dcterms:W3CDTF">2023-12-11T20:44:05Z</dcterms:created>
  <dcterms:modified xsi:type="dcterms:W3CDTF">2024-11-15T14:31:08Z</dcterms:modified>
</cp:coreProperties>
</file>