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72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EBEDED"/>
    <a:srgbClr val="6E1EBE"/>
    <a:srgbClr val="6E1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550"/>
    <p:restoredTop sz="96305"/>
  </p:normalViewPr>
  <p:slideViewPr>
    <p:cSldViewPr snapToGrid="0">
      <p:cViewPr varScale="1">
        <p:scale>
          <a:sx n="131" d="100"/>
          <a:sy n="131" d="100"/>
        </p:scale>
        <p:origin x="4768" y="184"/>
      </p:cViewPr>
      <p:guideLst>
        <p:guide orient="horz" pos="4272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7819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F7ABA24-FE3E-308E-848C-E3FCA581AA95}"/>
              </a:ext>
            </a:extLst>
          </p:cNvPr>
          <p:cNvSpPr/>
          <p:nvPr userDrawn="1"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8A64C39-49E2-1EE7-6986-BF3174BAB5E0}"/>
              </a:ext>
            </a:extLst>
          </p:cNvPr>
          <p:cNvCxnSpPr/>
          <p:nvPr userDrawn="1"/>
        </p:nvCxnSpPr>
        <p:spPr>
          <a:xfrm>
            <a:off x="3891023" y="9359249"/>
            <a:ext cx="0" cy="537159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153BB0E0-F95A-1406-6354-E5AEB1FDF01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223317" y="9375481"/>
            <a:ext cx="1371600" cy="457200"/>
          </a:xfrm>
          <a:prstGeom prst="rect">
            <a:avLst/>
          </a:prstGeom>
        </p:spPr>
      </p:pic>
      <p:pic>
        <p:nvPicPr>
          <p:cNvPr id="4" name="Picture 3" descr="A person and person running in the snow&#10;&#10;Description automatically generated">
            <a:extLst>
              <a:ext uri="{FF2B5EF4-FFF2-40B4-BE49-F238E27FC236}">
                <a16:creationId xmlns:a16="http://schemas.microsoft.com/office/drawing/2014/main" id="{4E4DF022-ADF8-68A2-1401-2210D08F008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7772400" cy="303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023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7" Type="http://schemas.openxmlformats.org/officeDocument/2006/relationships/image" Target="../media/image8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8A2CED4-2259-879B-E6AB-DE796CA2224A}"/>
              </a:ext>
            </a:extLst>
          </p:cNvPr>
          <p:cNvSpPr/>
          <p:nvPr/>
        </p:nvSpPr>
        <p:spPr>
          <a:xfrm>
            <a:off x="3761822" y="5704187"/>
            <a:ext cx="4010578" cy="2898766"/>
          </a:xfrm>
          <a:prstGeom prst="rect">
            <a:avLst/>
          </a:prstGeom>
          <a:solidFill>
            <a:srgbClr val="2A27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02BA89A3-8A7F-87C8-4A10-DDBEC77156B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2427" y="5321030"/>
            <a:ext cx="4098120" cy="3677049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81F18F3-CB0F-1E70-C8B3-0E8E1984F03F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4224568" y="6342633"/>
            <a:ext cx="2803207" cy="451962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ts val="1400"/>
              </a:lnSpc>
            </a:pPr>
            <a:r>
              <a:rPr lang="en-US" sz="105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Log in to </a:t>
            </a:r>
            <a:r>
              <a:rPr lang="en-US" sz="1050" b="1" dirty="0" err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Castlight</a:t>
            </a:r>
            <a:r>
              <a:rPr lang="en-US" sz="105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to find a provider and schedule your appointment.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2E84A44-D438-29B4-A75F-8EE391F03679}"/>
              </a:ext>
            </a:extLst>
          </p:cNvPr>
          <p:cNvSpPr txBox="1"/>
          <p:nvPr/>
        </p:nvSpPr>
        <p:spPr>
          <a:xfrm>
            <a:off x="4126230" y="9495313"/>
            <a:ext cx="36461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spc="293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7FCE550-36C2-DD31-E719-65EA43100176}"/>
              </a:ext>
            </a:extLst>
          </p:cNvPr>
          <p:cNvSpPr txBox="1"/>
          <p:nvPr/>
        </p:nvSpPr>
        <p:spPr>
          <a:xfrm>
            <a:off x="308008" y="3256249"/>
            <a:ext cx="732215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spc="-150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Stay well this season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42DAD7-D0BE-F843-E8D1-ADF9CDDECA4F}"/>
              </a:ext>
            </a:extLst>
          </p:cNvPr>
          <p:cNvSpPr txBox="1"/>
          <p:nvPr/>
        </p:nvSpPr>
        <p:spPr>
          <a:xfrm>
            <a:off x="354003" y="4155744"/>
            <a:ext cx="6815282" cy="844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40"/>
              </a:lnSpc>
              <a:spcAft>
                <a:spcPts val="600"/>
              </a:spcAft>
            </a:pP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Enjoy the holidays even more by prioritizing your health and wellbeing. Be sure to add a visit with a doctor to your list. </a:t>
            </a:r>
          </a:p>
          <a:p>
            <a:pPr>
              <a:lnSpc>
                <a:spcPts val="1840"/>
              </a:lnSpc>
            </a:pPr>
            <a:r>
              <a:rPr lang="en-US" sz="1300" b="1" dirty="0">
                <a:latin typeface="Arial" panose="020B0604020202020204" pitchFamily="34" charset="0"/>
                <a:cs typeface="Arial" panose="020B0604020202020204" pitchFamily="34" charset="0"/>
              </a:rPr>
              <a:t>Schedule a visit with a primary care provider (PCP) and put your health first.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D8CF03-6AB6-6FF2-207A-1D21B68615C0}"/>
              </a:ext>
            </a:extLst>
          </p:cNvPr>
          <p:cNvSpPr txBox="1"/>
          <p:nvPr/>
        </p:nvSpPr>
        <p:spPr>
          <a:xfrm>
            <a:off x="1016604" y="6188814"/>
            <a:ext cx="2719328" cy="23929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Prevent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Make sure you have had your annual wellness exam to get a clear picture of your health and any overdue screenings to reduce your risk</a:t>
            </a:r>
          </a:p>
          <a:p>
            <a:pPr>
              <a:spcBef>
                <a:spcPts val="1000"/>
              </a:spcBef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Vaccinate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Avoid seasonal illness by getting the flu, RSV, and COVID-19 vaccines</a:t>
            </a:r>
          </a:p>
          <a:p>
            <a:pPr>
              <a:spcBef>
                <a:spcPts val="1000"/>
              </a:spcBef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Get support with managing holiday stress and building resilience through leading an active and healthy lifestyle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1F72191-105E-0357-7B34-D97B76F8617A}"/>
              </a:ext>
            </a:extLst>
          </p:cNvPr>
          <p:cNvSpPr txBox="1"/>
          <p:nvPr/>
        </p:nvSpPr>
        <p:spPr>
          <a:xfrm>
            <a:off x="4228024" y="5862722"/>
            <a:ext cx="3052285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your appointment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2ED8B78A-407A-A9E4-860B-99F153F3CDFC}"/>
              </a:ext>
            </a:extLst>
          </p:cNvPr>
          <p:cNvSpPr txBox="1">
            <a:spLocks/>
          </p:cNvSpPr>
          <p:nvPr/>
        </p:nvSpPr>
        <p:spPr>
          <a:xfrm>
            <a:off x="4238003" y="7046831"/>
            <a:ext cx="2214236" cy="6834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400"/>
              </a:lnSpc>
            </a:pP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</a:p>
          <a:p>
            <a:pPr>
              <a:lnSpc>
                <a:spcPts val="1400"/>
              </a:lnSpc>
            </a:pP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</a:t>
            </a:r>
            <a:b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or visit </a:t>
            </a:r>
            <a:r>
              <a:rPr lang="en-US" sz="950" dirty="0" err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mycastlight.com</a:t>
            </a:r>
            <a:endParaRPr lang="en-US" sz="950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349EA17-B9E7-3DF8-4CF4-D8314014BB10}"/>
              </a:ext>
            </a:extLst>
          </p:cNvPr>
          <p:cNvSpPr txBox="1"/>
          <p:nvPr/>
        </p:nvSpPr>
        <p:spPr>
          <a:xfrm>
            <a:off x="4519632" y="8083970"/>
            <a:ext cx="210795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94F90B5-05C4-AF5B-3739-878CF8CF2DB2}"/>
              </a:ext>
            </a:extLst>
          </p:cNvPr>
          <p:cNvCxnSpPr>
            <a:cxnSpLocks/>
          </p:cNvCxnSpPr>
          <p:nvPr/>
        </p:nvCxnSpPr>
        <p:spPr>
          <a:xfrm>
            <a:off x="4318823" y="7987081"/>
            <a:ext cx="2708952" cy="0"/>
          </a:xfrm>
          <a:prstGeom prst="line">
            <a:avLst/>
          </a:prstGeom>
          <a:ln w="889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D2880CBC-C0CD-4541-F72D-4820820A6327}"/>
              </a:ext>
            </a:extLst>
          </p:cNvPr>
          <p:cNvSpPr txBox="1"/>
          <p:nvPr/>
        </p:nvSpPr>
        <p:spPr>
          <a:xfrm>
            <a:off x="346507" y="5656197"/>
            <a:ext cx="3633381" cy="315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Take charge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6688DA39-6AD3-C662-58CB-8E6EF37F31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11328" y="8091466"/>
            <a:ext cx="215900" cy="2286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6054B39-19D0-A53E-2C93-237AF7A2F10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732" y="6431821"/>
            <a:ext cx="342900" cy="4064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42069D3-2483-7623-DCCE-05F2874DEEA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2613" y="7265509"/>
            <a:ext cx="406400" cy="4064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639E659D-B331-6FF4-8027-5BE0BD9CF5C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3685" y="8059873"/>
            <a:ext cx="355600" cy="40640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AD0FBC1C-AF39-68E2-9568-ACC636EA73A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80397" y="6963961"/>
            <a:ext cx="863600" cy="86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194</TotalTime>
  <Words>142</Words>
  <Application>Microsoft Macintosh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Log in to Castlight to find a provider and schedule your appointment.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Dori Shields</cp:lastModifiedBy>
  <cp:revision>40</cp:revision>
  <dcterms:created xsi:type="dcterms:W3CDTF">2023-12-11T20:49:55Z</dcterms:created>
  <dcterms:modified xsi:type="dcterms:W3CDTF">2024-11-15T17:04:30Z</dcterms:modified>
</cp:coreProperties>
</file>