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50"/>
    <p:restoredTop sz="96305"/>
  </p:normalViewPr>
  <p:slideViewPr>
    <p:cSldViewPr snapToGrid="0">
      <p:cViewPr varScale="1">
        <p:scale>
          <a:sx n="131" d="100"/>
          <a:sy n="131" d="100"/>
        </p:scale>
        <p:origin x="4768" y="184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person and person running in the snow&#10;&#10;Description automatically generated">
            <a:extLst>
              <a:ext uri="{FF2B5EF4-FFF2-40B4-BE49-F238E27FC236}">
                <a16:creationId xmlns:a16="http://schemas.microsoft.com/office/drawing/2014/main" id="{4E4DF022-ADF8-68A2-1401-2210D08F008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704187"/>
            <a:ext cx="4010578" cy="289876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321030"/>
            <a:ext cx="4098120" cy="3677049"/>
          </a:xfrm>
          <a:prstGeom prst="rect">
            <a:avLst/>
          </a:prstGeom>
          <a:ln>
            <a:noFill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4126230" y="9495313"/>
            <a:ext cx="36461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spc="293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256249"/>
            <a:ext cx="73221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 well this season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155744"/>
            <a:ext cx="6815282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Enjoy the holidays even more by prioritizing your health and wellbeing. Be sure to add a visit with a doctor to your list. </a:t>
            </a:r>
          </a:p>
          <a:p>
            <a:pPr>
              <a:lnSpc>
                <a:spcPts val="1840"/>
              </a:lnSpc>
            </a:pP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a primary care provider (PCP) and put your health first.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6188814"/>
            <a:ext cx="2719328" cy="2392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Make sure you have had your annual wellness exam to get a clear picture of your health and any overdue screenings to reduce your risk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Vaccinate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Avoid seasonal illness by getting the flu, RSV, and COVID-19 vaccines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support with managing holiday stress and building resilience through leading an active and healthy lifestyle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F72191-105E-0357-7B34-D97B76F8617A}"/>
              </a:ext>
            </a:extLst>
          </p:cNvPr>
          <p:cNvSpPr txBox="1"/>
          <p:nvPr/>
        </p:nvSpPr>
        <p:spPr>
          <a:xfrm>
            <a:off x="4208568" y="5882178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349EA17-B9E7-3DF8-4CF4-D8314014BB10}"/>
              </a:ext>
            </a:extLst>
          </p:cNvPr>
          <p:cNvSpPr txBox="1"/>
          <p:nvPr/>
        </p:nvSpPr>
        <p:spPr>
          <a:xfrm>
            <a:off x="4519632" y="808397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94F90B5-05C4-AF5B-3739-878CF8CF2DB2}"/>
              </a:ext>
            </a:extLst>
          </p:cNvPr>
          <p:cNvCxnSpPr>
            <a:cxnSpLocks/>
          </p:cNvCxnSpPr>
          <p:nvPr/>
        </p:nvCxnSpPr>
        <p:spPr>
          <a:xfrm>
            <a:off x="4318823" y="7987081"/>
            <a:ext cx="2708952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656197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charge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688DA39-6AD3-C662-58CB-8E6EF37F3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1328" y="8091466"/>
            <a:ext cx="215900" cy="228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6054B39-19D0-A53E-2C93-237AF7A2F1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732" y="6441549"/>
            <a:ext cx="342900" cy="406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2069D3-2483-7623-DCCE-05F2874DEE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613" y="7226597"/>
            <a:ext cx="406400" cy="4064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39E659D-B331-6FF4-8027-5BE0BD9CF5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3685" y="8069601"/>
            <a:ext cx="355600" cy="4064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D0FBC1C-AF39-68E2-9568-ACC636EA73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0397" y="6963961"/>
            <a:ext cx="863600" cy="863600"/>
          </a:xfrm>
          <a:prstGeom prst="rect">
            <a:avLst/>
          </a:prstGeom>
        </p:spPr>
      </p:pic>
      <p:sp>
        <p:nvSpPr>
          <p:cNvPr id="26" name="Title 1">
            <a:extLst>
              <a:ext uri="{FF2B5EF4-FFF2-40B4-BE49-F238E27FC236}">
                <a16:creationId xmlns:a16="http://schemas.microsoft.com/office/drawing/2014/main" id="{6F0EF629-BFD6-D282-7CFC-92E01D7B2FAF}"/>
              </a:ext>
            </a:extLst>
          </p:cNvPr>
          <p:cNvSpPr txBox="1">
            <a:spLocks/>
          </p:cNvSpPr>
          <p:nvPr/>
        </p:nvSpPr>
        <p:spPr>
          <a:xfrm>
            <a:off x="4224568" y="6270149"/>
            <a:ext cx="2803207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Castlight Care Guide can help you find a provider. Click the Get Help tab in the app 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talk or chat with an expert.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A90B4A1A-65BC-93E8-79D1-E1F939A8A646}"/>
              </a:ext>
            </a:extLst>
          </p:cNvPr>
          <p:cNvSpPr txBox="1">
            <a:spLocks/>
          </p:cNvSpPr>
          <p:nvPr/>
        </p:nvSpPr>
        <p:spPr>
          <a:xfrm>
            <a:off x="4238003" y="712489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95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196</TotalTime>
  <Words>157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41</cp:revision>
  <dcterms:created xsi:type="dcterms:W3CDTF">2023-12-11T20:49:55Z</dcterms:created>
  <dcterms:modified xsi:type="dcterms:W3CDTF">2024-11-15T17:06:43Z</dcterms:modified>
</cp:coreProperties>
</file>