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7"/>
    <p:restoredTop sz="96327"/>
  </p:normalViewPr>
  <p:slideViewPr>
    <p:cSldViewPr snapToGrid="0">
      <p:cViewPr varScale="1">
        <p:scale>
          <a:sx n="61" d="100"/>
          <a:sy n="61" d="100"/>
        </p:scale>
        <p:origin x="306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  <p:pic>
        <p:nvPicPr>
          <p:cNvPr id="8" name="Picture 7" descr="A person and person running in the snow&#10;&#10;Description automatically generated">
            <a:extLst>
              <a:ext uri="{FF2B5EF4-FFF2-40B4-BE49-F238E27FC236}">
                <a16:creationId xmlns:a16="http://schemas.microsoft.com/office/drawing/2014/main" id="{2C8BDA4A-CA51-F014-E4B3-85293D4C0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-1"/>
            <a:ext cx="13716001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9357175"/>
            <a:ext cx="12024312" cy="26283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18F3-CB0F-1E70-C8B3-0E8E1984F0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38657" y="9707907"/>
            <a:ext cx="4055005" cy="106684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</a:t>
            </a:r>
            <a:endParaRPr lang="en-US" sz="2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7414301" y="12615334"/>
            <a:ext cx="24860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6046765"/>
            <a:ext cx="12702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well this season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568236"/>
            <a:ext cx="10889069" cy="1032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8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Enjoy the holidays even more by prioritizing your health and wellbeing. Be sure to add a visit with a doctor to your list.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1724949" y="9859632"/>
            <a:ext cx="4229100" cy="147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6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a provider and schedule your appointment.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D5171-E780-C868-8F53-3AAF7CE45D10}"/>
              </a:ext>
            </a:extLst>
          </p:cNvPr>
          <p:cNvSpPr txBox="1"/>
          <p:nvPr/>
        </p:nvSpPr>
        <p:spPr>
          <a:xfrm>
            <a:off x="7837527" y="11189579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74B214-F116-E452-5128-E4061992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153" y="11167384"/>
            <a:ext cx="431800" cy="444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7AFE61-6B87-9923-1F34-310E5282C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12" y="10115695"/>
            <a:ext cx="571500" cy="113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0CB716-E03F-8DD8-A742-D2F9EEE4F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10437568"/>
            <a:ext cx="393700" cy="46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2E99E7-8119-D882-36B7-D3374407A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2216" y="9786451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65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Not registered?  Download the mobile app  or visit mycastlight.com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Dori Shields</cp:lastModifiedBy>
  <cp:revision>32</cp:revision>
  <dcterms:created xsi:type="dcterms:W3CDTF">2023-12-11T20:49:55Z</dcterms:created>
  <dcterms:modified xsi:type="dcterms:W3CDTF">2024-11-15T15:55:05Z</dcterms:modified>
</cp:coreProperties>
</file>