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/>
    <p:restoredTop sz="96327"/>
  </p:normalViewPr>
  <p:slideViewPr>
    <p:cSldViewPr snapToGrid="0">
      <p:cViewPr varScale="1">
        <p:scale>
          <a:sx n="61" d="100"/>
          <a:sy n="61" d="100"/>
        </p:scale>
        <p:origin x="306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5" name="Picture 4" descr="A group of people in the snow&#10;&#10;Description automatically generated">
            <a:extLst>
              <a:ext uri="{FF2B5EF4-FFF2-40B4-BE49-F238E27FC236}">
                <a16:creationId xmlns:a16="http://schemas.microsoft.com/office/drawing/2014/main" id="{C72E4246-7FE7-2702-8848-73DDF41A74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3716000" cy="60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357175"/>
            <a:ext cx="12024312" cy="2628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8657" y="9707907"/>
            <a:ext cx="4055005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7414301" y="12615334"/>
            <a:ext cx="2486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429535"/>
            <a:ext cx="127021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yourself the gift of better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398116"/>
            <a:ext cx="12398892" cy="1508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8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Add more movement to your day and healthy food to your plate to avoid a holiday slump and stay healthy. Be sure to check off your annual exam and routine screenings on your holiday to-do list. Visit a PCP for support with your overall wellbeing.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724949" y="9859632"/>
            <a:ext cx="4229100" cy="147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D5171-E780-C868-8F53-3AAF7CE45D10}"/>
              </a:ext>
            </a:extLst>
          </p:cNvPr>
          <p:cNvSpPr txBox="1"/>
          <p:nvPr/>
        </p:nvSpPr>
        <p:spPr>
          <a:xfrm>
            <a:off x="7837527" y="1118957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4B214-F116-E452-5128-E4061992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53" y="11167384"/>
            <a:ext cx="431800" cy="44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12" y="10115695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10437568"/>
            <a:ext cx="3937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2E99E7-8119-D882-36B7-D3374407A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216" y="9786451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91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 or visit mycastlight.com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34</cp:revision>
  <dcterms:created xsi:type="dcterms:W3CDTF">2023-12-11T20:49:55Z</dcterms:created>
  <dcterms:modified xsi:type="dcterms:W3CDTF">2024-11-15T17:15:25Z</dcterms:modified>
</cp:coreProperties>
</file>