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3"/>
  </p:notesMasterIdLst>
  <p:sldIdLst>
    <p:sldId id="256" r:id="rId2"/>
  </p:sldIdLst>
  <p:sldSz cx="11430000" cy="4764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40"/>
    <p:restoredTop sz="96341"/>
  </p:normalViewPr>
  <p:slideViewPr>
    <p:cSldViewPr snapToGrid="0">
      <p:cViewPr>
        <p:scale>
          <a:sx n="145" d="100"/>
          <a:sy n="145" d="100"/>
        </p:scale>
        <p:origin x="2776" y="1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73050" y="1143000"/>
            <a:ext cx="7404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3050" y="1143000"/>
            <a:ext cx="7404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470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6725B3E-80C3-D8E8-CB8A-4BC0639B2C4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794"/>
            <a:ext cx="11430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85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635234" rtl="0" eaLnBrk="1" latinLnBrk="0" hangingPunct="1">
        <a:lnSpc>
          <a:spcPct val="90000"/>
        </a:lnSpc>
        <a:spcBef>
          <a:spcPct val="0"/>
        </a:spcBef>
        <a:buNone/>
        <a:defRPr sz="305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808" indent="-158808" algn="l" defTabSz="635234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1945" kern="1200">
          <a:solidFill>
            <a:schemeClr val="tx1"/>
          </a:solidFill>
          <a:latin typeface="+mn-lt"/>
          <a:ea typeface="+mn-ea"/>
          <a:cs typeface="+mn-cs"/>
        </a:defRPr>
      </a:lvl1pPr>
      <a:lvl2pPr marL="476425" indent="-158808" algn="l" defTabSz="635234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2pPr>
      <a:lvl3pPr marL="794042" indent="-158808" algn="l" defTabSz="635234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3pPr>
      <a:lvl4pPr marL="1111659" indent="-158808" algn="l" defTabSz="635234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4pPr>
      <a:lvl5pPr marL="1429276" indent="-158808" algn="l" defTabSz="635234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5pPr>
      <a:lvl6pPr marL="1746893" indent="-158808" algn="l" defTabSz="635234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6pPr>
      <a:lvl7pPr marL="2064509" indent="-158808" algn="l" defTabSz="635234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7pPr>
      <a:lvl8pPr marL="2382126" indent="-158808" algn="l" defTabSz="635234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8pPr>
      <a:lvl9pPr marL="2699743" indent="-158808" algn="l" defTabSz="635234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5234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1pPr>
      <a:lvl2pPr marL="317617" algn="l" defTabSz="635234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2pPr>
      <a:lvl3pPr marL="635234" algn="l" defTabSz="635234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952851" algn="l" defTabSz="635234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4pPr>
      <a:lvl5pPr marL="1270467" algn="l" defTabSz="635234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5pPr>
      <a:lvl6pPr marL="1588084" algn="l" defTabSz="635234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6pPr>
      <a:lvl7pPr marL="1905701" algn="l" defTabSz="635234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7pPr>
      <a:lvl8pPr marL="2223318" algn="l" defTabSz="635234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8pPr>
      <a:lvl9pPr marL="2540935" algn="l" defTabSz="635234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25</cp:revision>
  <dcterms:created xsi:type="dcterms:W3CDTF">2023-12-11T20:44:05Z</dcterms:created>
  <dcterms:modified xsi:type="dcterms:W3CDTF">2024-11-26T20:16:18Z</dcterms:modified>
</cp:coreProperties>
</file>