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  <a:srgbClr val="256168"/>
    <a:srgbClr val="4D1F12"/>
    <a:srgbClr val="D8D8D8"/>
    <a:srgbClr val="2A27D6"/>
    <a:srgbClr val="EBEDED"/>
    <a:srgbClr val="6E1EBC"/>
    <a:srgbClr val="2A27D8"/>
    <a:srgbClr val="00C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/>
    <p:restoredTop sz="96327"/>
  </p:normalViewPr>
  <p:slideViewPr>
    <p:cSldViewPr snapToGrid="0">
      <p:cViewPr varScale="1">
        <p:scale>
          <a:sx n="123" d="100"/>
          <a:sy n="123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laying volleyball&#10;&#10;Description automatically generated">
            <a:extLst>
              <a:ext uri="{FF2B5EF4-FFF2-40B4-BE49-F238E27FC236}">
                <a16:creationId xmlns:a16="http://schemas.microsoft.com/office/drawing/2014/main" id="{AAF6670E-31CE-44FA-E02D-265034BDE2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77A6B7-1490-A4C2-D268-3E8B31AF041A}"/>
              </a:ext>
            </a:extLst>
          </p:cNvPr>
          <p:cNvGrpSpPr/>
          <p:nvPr userDrawn="1"/>
        </p:nvGrpSpPr>
        <p:grpSpPr>
          <a:xfrm>
            <a:off x="8646999" y="587623"/>
            <a:ext cx="2238957" cy="4479900"/>
            <a:chOff x="1036374" y="869782"/>
            <a:chExt cx="931160" cy="1863146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0C3CB3B-EF1A-AE6C-D7C4-ED6D4187D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374" y="875127"/>
              <a:ext cx="916646" cy="1857801"/>
            </a:xfrm>
            <a:prstGeom prst="rect">
              <a:avLst/>
            </a:prstGeom>
          </p:spPr>
        </p:pic>
        <p:pic>
          <p:nvPicPr>
            <p:cNvPr id="5" name="Picture 4" descr="A black screen with a white border&#10;&#10;Description automatically generated">
              <a:extLst>
                <a:ext uri="{FF2B5EF4-FFF2-40B4-BE49-F238E27FC236}">
                  <a16:creationId xmlns:a16="http://schemas.microsoft.com/office/drawing/2014/main" id="{A81025B6-EE3B-0783-8BD3-B9FB2003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0888" y="869782"/>
              <a:ext cx="916646" cy="1857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0AA1C44-12C2-F945-97E9-E7B3F56A011E}"/>
              </a:ext>
            </a:extLst>
          </p:cNvPr>
          <p:cNvSpPr txBox="1"/>
          <p:nvPr/>
        </p:nvSpPr>
        <p:spPr>
          <a:xfrm>
            <a:off x="3207206" y="6095077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66BCC9-0817-F659-2321-AB6DEB42324D}"/>
              </a:ext>
            </a:extLst>
          </p:cNvPr>
          <p:cNvSpPr txBox="1">
            <a:spLocks/>
          </p:cNvSpPr>
          <p:nvPr/>
        </p:nvSpPr>
        <p:spPr>
          <a:xfrm>
            <a:off x="1063655" y="613024"/>
            <a:ext cx="4911118" cy="988548"/>
          </a:xfrm>
          <a:prstGeom prst="rect">
            <a:avLst/>
          </a:prstGeom>
        </p:spPr>
        <p:txBody>
          <a:bodyPr/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9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F13A9E-980B-62C8-0886-36FB4B966ABA}"/>
              </a:ext>
            </a:extLst>
          </p:cNvPr>
          <p:cNvSpPr txBox="1">
            <a:spLocks/>
          </p:cNvSpPr>
          <p:nvPr/>
        </p:nvSpPr>
        <p:spPr>
          <a:xfrm>
            <a:off x="1208321" y="1789070"/>
            <a:ext cx="5116281" cy="572981"/>
          </a:xfrm>
          <a:prstGeom prst="rect">
            <a:avLst/>
          </a:prstGeom>
        </p:spPr>
        <p:txBody>
          <a:bodyPr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Leaderboard 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847A7F-8753-6959-E428-0E38B2E7C80C}"/>
              </a:ext>
            </a:extLst>
          </p:cNvPr>
          <p:cNvSpPr txBox="1"/>
          <p:nvPr/>
        </p:nvSpPr>
        <p:spPr>
          <a:xfrm>
            <a:off x="1208321" y="2306033"/>
            <a:ext cx="6293915" cy="72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move more and improve your health? Join the [Company Name] Groove activity challenge. Team up with coworkers to stay active and feel better. All movement counts so get in the groove.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8709A-6001-6779-D3AA-F4C5A54D8D73}"/>
              </a:ext>
            </a:extLst>
          </p:cNvPr>
          <p:cNvCxnSpPr>
            <a:cxnSpLocks/>
          </p:cNvCxnSpPr>
          <p:nvPr/>
        </p:nvCxnSpPr>
        <p:spPr>
          <a:xfrm>
            <a:off x="1292255" y="2191652"/>
            <a:ext cx="6209981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36E3B5-5B8D-989A-D749-1A57996BBF71}"/>
              </a:ext>
            </a:extLst>
          </p:cNvPr>
          <p:cNvCxnSpPr>
            <a:cxnSpLocks/>
          </p:cNvCxnSpPr>
          <p:nvPr/>
        </p:nvCxnSpPr>
        <p:spPr>
          <a:xfrm>
            <a:off x="1292255" y="3133761"/>
            <a:ext cx="3705772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1DC2C-88D2-23B2-9B27-2531888059CC}"/>
              </a:ext>
            </a:extLst>
          </p:cNvPr>
          <p:cNvCxnSpPr>
            <a:cxnSpLocks/>
          </p:cNvCxnSpPr>
          <p:nvPr/>
        </p:nvCxnSpPr>
        <p:spPr>
          <a:xfrm>
            <a:off x="1292255" y="3940788"/>
            <a:ext cx="3705772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D201F74-DFD6-23DD-F982-E0A49C4F7256}"/>
              </a:ext>
            </a:extLst>
          </p:cNvPr>
          <p:cNvSpPr txBox="1"/>
          <p:nvPr/>
        </p:nvSpPr>
        <p:spPr>
          <a:xfrm>
            <a:off x="1208321" y="3169077"/>
            <a:ext cx="2470061" cy="66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BEGINS</a:t>
            </a:r>
          </a:p>
          <a:p>
            <a:pPr>
              <a:lnSpc>
                <a:spcPts val="23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RUNS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03EFD-41C4-43D8-3118-10C46898FCC3}"/>
              </a:ext>
            </a:extLst>
          </p:cNvPr>
          <p:cNvSpPr txBox="1"/>
          <p:nvPr/>
        </p:nvSpPr>
        <p:spPr>
          <a:xfrm>
            <a:off x="3207206" y="3169077"/>
            <a:ext cx="1790821" cy="66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</a:t>
            </a:r>
          </a:p>
          <a:p>
            <a:pPr algn="r">
              <a:lnSpc>
                <a:spcPts val="23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MOXX – MO 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1418-4AAA-7A06-0F9E-4DFFBD5115F6}"/>
              </a:ext>
            </a:extLst>
          </p:cNvPr>
          <p:cNvCxnSpPr>
            <a:cxnSpLocks/>
          </p:cNvCxnSpPr>
          <p:nvPr/>
        </p:nvCxnSpPr>
        <p:spPr>
          <a:xfrm>
            <a:off x="2903073" y="5971232"/>
            <a:ext cx="0" cy="469702"/>
          </a:xfrm>
          <a:prstGeom prst="line">
            <a:avLst/>
          </a:prstGeom>
          <a:ln w="6350">
            <a:solidFill>
              <a:srgbClr val="A1AB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FB65A5A-7F60-60C8-7883-B85CBCCB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5" y="5958170"/>
            <a:ext cx="1631858" cy="5392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59040A-5BAA-BF61-489B-146A3840DB88}"/>
              </a:ext>
            </a:extLst>
          </p:cNvPr>
          <p:cNvSpPr txBox="1"/>
          <p:nvPr/>
        </p:nvSpPr>
        <p:spPr>
          <a:xfrm>
            <a:off x="2232787" y="4195395"/>
            <a:ext cx="309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JOIN IN CASTLIGHT TODAY.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DOWNLOAD THE MOBILE APP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9BCA5-5424-7DD7-DD51-23B27791487E}"/>
              </a:ext>
            </a:extLst>
          </p:cNvPr>
          <p:cNvSpPr txBox="1"/>
          <p:nvPr/>
        </p:nvSpPr>
        <p:spPr>
          <a:xfrm>
            <a:off x="1249920" y="4998718"/>
            <a:ext cx="446507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20"/>
              </a:lnSpc>
            </a:pPr>
            <a:r>
              <a:rPr lang="en-US" sz="55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550" dirty="0" err="1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5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</a:t>
            </a:r>
            <a:br>
              <a:rPr lang="en-US" sz="55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Box 468, Stonington, CT 06378. Void where prohibited. To view official rules: http://</a:t>
            </a:r>
            <a:r>
              <a:rPr lang="en-US" sz="550" dirty="0" err="1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5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| Message and data rates may apply.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2C66A2-99BE-179D-7E82-9C021FE6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011" y="6069675"/>
            <a:ext cx="1047176" cy="3458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DB58DD-61A7-2706-FD56-FFA1A2E8F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727" y="6069675"/>
            <a:ext cx="1172066" cy="34585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FFD5D9-4DF7-8872-04B4-E9BD18D9293A}"/>
              </a:ext>
            </a:extLst>
          </p:cNvPr>
          <p:cNvSpPr txBox="1"/>
          <p:nvPr/>
        </p:nvSpPr>
        <p:spPr>
          <a:xfrm>
            <a:off x="1208321" y="360107"/>
            <a:ext cx="72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pc="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  <a:endParaRPr lang="en-US" sz="12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3F685-3B68-3443-920C-8F430852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510" y="4111610"/>
            <a:ext cx="783797" cy="7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177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53</cp:revision>
  <dcterms:created xsi:type="dcterms:W3CDTF">2023-12-01T18:42:07Z</dcterms:created>
  <dcterms:modified xsi:type="dcterms:W3CDTF">2025-01-21T15:06:34Z</dcterms:modified>
</cp:coreProperties>
</file>