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9D8"/>
    <a:srgbClr val="4D2013"/>
    <a:srgbClr val="F6F3E9"/>
    <a:srgbClr val="276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713"/>
  </p:normalViewPr>
  <p:slideViewPr>
    <p:cSldViewPr snapToGrid="0">
      <p:cViewPr>
        <p:scale>
          <a:sx n="35" d="100"/>
          <a:sy n="35" d="100"/>
        </p:scale>
        <p:origin x="206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8D43A-8FC0-1E43-8620-4A5BE012AF4A}" type="datetimeFigureOut">
              <a:rPr lang="en-US" smtClean="0"/>
              <a:t>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E6751-CFCD-A145-925A-47F5D906C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E6751-CFCD-A145-925A-47F5D906CA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0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6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unning and cycling&#10;&#10;Description automatically generated">
            <a:extLst>
              <a:ext uri="{FF2B5EF4-FFF2-40B4-BE49-F238E27FC236}">
                <a16:creationId xmlns:a16="http://schemas.microsoft.com/office/drawing/2014/main" id="{1A4E61E7-E531-0E3E-217F-257BFD281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56748" cy="32935122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2A7FE6-266A-45E6-C25B-0FA5E2ADE7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67888" y="11755915"/>
            <a:ext cx="5239609" cy="106193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378048-5B9E-93B1-3206-ED85EF5B6664}"/>
              </a:ext>
            </a:extLst>
          </p:cNvPr>
          <p:cNvSpPr/>
          <p:nvPr userDrawn="1"/>
        </p:nvSpPr>
        <p:spPr>
          <a:xfrm>
            <a:off x="-11148" y="29504640"/>
            <a:ext cx="21967896" cy="341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C7E"/>
              </a:solidFill>
            </a:endParaRPr>
          </a:p>
        </p:txBody>
      </p:sp>
      <p:pic>
        <p:nvPicPr>
          <p:cNvPr id="2" name="Picture 1" descr="A black screen with a white border&#10;&#10;Description automatically generated">
            <a:extLst>
              <a:ext uri="{FF2B5EF4-FFF2-40B4-BE49-F238E27FC236}">
                <a16:creationId xmlns:a16="http://schemas.microsoft.com/office/drawing/2014/main" id="{54A8A946-E955-C164-1F9A-177917B2A3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70199" y="11735938"/>
            <a:ext cx="5239609" cy="106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C955854-723F-832B-C3BC-20A26F77EEB4}"/>
              </a:ext>
            </a:extLst>
          </p:cNvPr>
          <p:cNvSpPr txBox="1"/>
          <p:nvPr/>
        </p:nvSpPr>
        <p:spPr>
          <a:xfrm>
            <a:off x="6432215" y="30757502"/>
            <a:ext cx="651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433B04-23A5-86CE-5848-6B83E71EC0A0}"/>
              </a:ext>
            </a:extLst>
          </p:cNvPr>
          <p:cNvSpPr txBox="1"/>
          <p:nvPr/>
        </p:nvSpPr>
        <p:spPr>
          <a:xfrm>
            <a:off x="-1295400" y="187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FC3AE6-CD0D-DD04-68C6-6F687964B432}"/>
              </a:ext>
            </a:extLst>
          </p:cNvPr>
          <p:cNvSpPr txBox="1"/>
          <p:nvPr/>
        </p:nvSpPr>
        <p:spPr>
          <a:xfrm>
            <a:off x="971727" y="2185850"/>
            <a:ext cx="2015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5691228-659A-9CBF-2E26-6C1E80A1E4C0}"/>
              </a:ext>
            </a:extLst>
          </p:cNvPr>
          <p:cNvSpPr txBox="1">
            <a:spLocks/>
          </p:cNvSpPr>
          <p:nvPr/>
        </p:nvSpPr>
        <p:spPr>
          <a:xfrm>
            <a:off x="3474794" y="4040794"/>
            <a:ext cx="14505369" cy="3802357"/>
          </a:xfrm>
          <a:prstGeom prst="rect">
            <a:avLst/>
          </a:prstGeom>
        </p:spPr>
        <p:txBody>
          <a:bodyPr/>
          <a:lstStyle>
            <a:lvl1pPr algn="l" defTabSz="21945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n-US" sz="2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2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3E58FC1-DABB-5F28-04BF-3E983CD13DAA}"/>
              </a:ext>
            </a:extLst>
          </p:cNvPr>
          <p:cNvSpPr txBox="1">
            <a:spLocks/>
          </p:cNvSpPr>
          <p:nvPr/>
        </p:nvSpPr>
        <p:spPr>
          <a:xfrm>
            <a:off x="3596847" y="7190010"/>
            <a:ext cx="10870267" cy="1175609"/>
          </a:xfrm>
          <a:prstGeom prst="rect">
            <a:avLst/>
          </a:prstGeom>
        </p:spPr>
        <p:txBody>
          <a:bodyPr/>
          <a:lstStyle>
            <a:lvl1pPr marL="548640" indent="-548640" algn="l" defTabSz="219456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4048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504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3232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22960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6880" indent="-548640" algn="l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8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Leaderboard Challenge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F2F9A-8984-6EE9-0F3A-207979AB1BEE}"/>
              </a:ext>
            </a:extLst>
          </p:cNvPr>
          <p:cNvSpPr txBox="1"/>
          <p:nvPr/>
        </p:nvSpPr>
        <p:spPr>
          <a:xfrm>
            <a:off x="3596847" y="8937173"/>
            <a:ext cx="14812961" cy="310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move more and improve your health? Join the [Company Name] Groove activity challenge. Team up with coworkers to stay active and feel better. All movement counts so get in the groove.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41CE6C-D5C7-ED8C-0F52-DC0984951EDD}"/>
              </a:ext>
            </a:extLst>
          </p:cNvPr>
          <p:cNvSpPr txBox="1"/>
          <p:nvPr/>
        </p:nvSpPr>
        <p:spPr>
          <a:xfrm>
            <a:off x="3596847" y="13683388"/>
            <a:ext cx="7311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BEGINS</a:t>
            </a:r>
          </a:p>
          <a:p>
            <a:r>
              <a:rPr lang="en-US" sz="4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FC05E7-668B-1E18-9AC5-A9FC8F8E82F2}"/>
              </a:ext>
            </a:extLst>
          </p:cNvPr>
          <p:cNvSpPr txBox="1"/>
          <p:nvPr/>
        </p:nvSpPr>
        <p:spPr>
          <a:xfrm>
            <a:off x="3596847" y="15510398"/>
            <a:ext cx="6853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RUNS</a:t>
            </a:r>
          </a:p>
          <a:p>
            <a:r>
              <a:rPr lang="en-US" sz="4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XX – MO XX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D83942-727A-B6CD-226B-18CA9E00BC22}"/>
              </a:ext>
            </a:extLst>
          </p:cNvPr>
          <p:cNvCxnSpPr>
            <a:cxnSpLocks/>
          </p:cNvCxnSpPr>
          <p:nvPr/>
        </p:nvCxnSpPr>
        <p:spPr>
          <a:xfrm>
            <a:off x="3670669" y="8460532"/>
            <a:ext cx="14474722" cy="0"/>
          </a:xfrm>
          <a:prstGeom prst="line">
            <a:avLst/>
          </a:prstGeom>
          <a:ln w="381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2C32A0-5D3F-547A-62D8-662C5D07E65F}"/>
              </a:ext>
            </a:extLst>
          </p:cNvPr>
          <p:cNvCxnSpPr>
            <a:cxnSpLocks/>
          </p:cNvCxnSpPr>
          <p:nvPr/>
        </p:nvCxnSpPr>
        <p:spPr>
          <a:xfrm>
            <a:off x="3670669" y="12867292"/>
            <a:ext cx="9483857" cy="0"/>
          </a:xfrm>
          <a:prstGeom prst="line">
            <a:avLst/>
          </a:prstGeom>
          <a:ln w="381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E21800-53A1-340A-9923-54590A8DCF5A}"/>
              </a:ext>
            </a:extLst>
          </p:cNvPr>
          <p:cNvCxnSpPr>
            <a:cxnSpLocks/>
          </p:cNvCxnSpPr>
          <p:nvPr/>
        </p:nvCxnSpPr>
        <p:spPr>
          <a:xfrm>
            <a:off x="3670668" y="17603525"/>
            <a:ext cx="9483858" cy="0"/>
          </a:xfrm>
          <a:prstGeom prst="line">
            <a:avLst/>
          </a:prstGeom>
          <a:ln w="38100">
            <a:solidFill>
              <a:srgbClr val="FFC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9005F2-3B97-BA94-5D66-FD977E462FDD}"/>
              </a:ext>
            </a:extLst>
          </p:cNvPr>
          <p:cNvSpPr txBox="1"/>
          <p:nvPr/>
        </p:nvSpPr>
        <p:spPr>
          <a:xfrm>
            <a:off x="5326379" y="25074049"/>
            <a:ext cx="11447411" cy="204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spc="3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IN CASTLIGHT TODAY. </a:t>
            </a:r>
          </a:p>
          <a:p>
            <a:pPr algn="ctr">
              <a:lnSpc>
                <a:spcPts val="5200"/>
              </a:lnSpc>
            </a:pPr>
            <a:r>
              <a:rPr lang="en-US" sz="4000" spc="3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MOBILE APP </a:t>
            </a:r>
          </a:p>
          <a:p>
            <a:pPr algn="ctr">
              <a:lnSpc>
                <a:spcPts val="5200"/>
              </a:lnSpc>
            </a:pPr>
            <a:r>
              <a:rPr lang="en-US" sz="4000" spc="300" dirty="0">
                <a:solidFill>
                  <a:srgbClr val="FFC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MYCASTLIGHT.COM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71813AB-4888-5595-0A7A-C568E13BD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479" y="27854155"/>
            <a:ext cx="3058065" cy="10100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10E387A-BA69-0E47-FAD1-C6811746C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9351" y="27854155"/>
            <a:ext cx="3422789" cy="101000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C003FEA-CFD6-E393-CD6C-E1B25DE833F7}"/>
              </a:ext>
            </a:extLst>
          </p:cNvPr>
          <p:cNvCxnSpPr>
            <a:cxnSpLocks/>
          </p:cNvCxnSpPr>
          <p:nvPr/>
        </p:nvCxnSpPr>
        <p:spPr>
          <a:xfrm>
            <a:off x="5606878" y="30595330"/>
            <a:ext cx="0" cy="1046205"/>
          </a:xfrm>
          <a:prstGeom prst="line">
            <a:avLst/>
          </a:prstGeom>
          <a:ln>
            <a:solidFill>
              <a:srgbClr val="A1AB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3FFF4F7-375C-D3D8-71D6-8CDD8EC64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176" y="30523758"/>
            <a:ext cx="3557768" cy="11756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C3C98FB-5D0A-26B7-1418-C465CD0C3F11}"/>
              </a:ext>
            </a:extLst>
          </p:cNvPr>
          <p:cNvSpPr txBox="1"/>
          <p:nvPr/>
        </p:nvSpPr>
        <p:spPr>
          <a:xfrm>
            <a:off x="14070999" y="30554989"/>
            <a:ext cx="68929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110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1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1100" dirty="0" err="1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1100" dirty="0">
                <a:solidFill>
                  <a:srgbClr val="24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| Message and data rates may apply.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8B006-5FDF-5376-A805-5F3FDDFB5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042" y="22495190"/>
            <a:ext cx="2160284" cy="21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178</Words>
  <Application>Microsoft Macintosh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65</cp:revision>
  <dcterms:created xsi:type="dcterms:W3CDTF">2024-01-22T15:28:22Z</dcterms:created>
  <dcterms:modified xsi:type="dcterms:W3CDTF">2025-01-21T15:06:13Z</dcterms:modified>
</cp:coreProperties>
</file>