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5B5"/>
    <a:srgbClr val="A1ABB3"/>
    <a:srgbClr val="242829"/>
    <a:srgbClr val="FFC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/>
    <p:restoredTop sz="94694"/>
  </p:normalViewPr>
  <p:slideViewPr>
    <p:cSldViewPr snapToGrid="0">
      <p:cViewPr>
        <p:scale>
          <a:sx n="45" d="100"/>
          <a:sy n="45" d="100"/>
        </p:scale>
        <p:origin x="377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31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running&#10;&#10;Description automatically generated">
            <a:extLst>
              <a:ext uri="{FF2B5EF4-FFF2-40B4-BE49-F238E27FC236}">
                <a16:creationId xmlns:a16="http://schemas.microsoft.com/office/drawing/2014/main" id="{3987668A-C76E-B1EC-1263-8293D3C745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0058399" cy="1554480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FC0FBA-1180-DA78-7D80-26B6C7952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46090" y="5552452"/>
            <a:ext cx="2374900" cy="4813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163A32-2A0A-54D9-9D68-8F84DD7B74E0}"/>
              </a:ext>
            </a:extLst>
          </p:cNvPr>
          <p:cNvSpPr/>
          <p:nvPr userDrawn="1"/>
        </p:nvSpPr>
        <p:spPr>
          <a:xfrm>
            <a:off x="0" y="14028234"/>
            <a:ext cx="10058400" cy="1516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screen with a white border&#10;&#10;Description automatically generated">
            <a:extLst>
              <a:ext uri="{FF2B5EF4-FFF2-40B4-BE49-F238E27FC236}">
                <a16:creationId xmlns:a16="http://schemas.microsoft.com/office/drawing/2014/main" id="{6760DCC8-BD0D-50BF-BFE4-6C27065B17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46090" y="5552452"/>
            <a:ext cx="23749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7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EA9D-9BEE-9F10-F262-376AA7D0306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24940" y="1842983"/>
            <a:ext cx="6113780" cy="1631737"/>
          </a:xfrm>
          <a:prstGeom prst="rect">
            <a:avLst/>
          </a:prstGeom>
        </p:spPr>
        <p:txBody>
          <a:bodyPr/>
          <a:lstStyle/>
          <a:p>
            <a:r>
              <a:rPr lang="en-US" sz="1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en-US" sz="1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1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6809D-16D5-4F4A-D52B-3C8C829CACD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96060" y="3328459"/>
            <a:ext cx="5097780" cy="57298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Leaderboard Challenge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CF328D-8D2E-6E7A-84CE-A5753E1DD42D}"/>
              </a:ext>
            </a:extLst>
          </p:cNvPr>
          <p:cNvSpPr txBox="1"/>
          <p:nvPr/>
        </p:nvSpPr>
        <p:spPr>
          <a:xfrm>
            <a:off x="711200" y="924562"/>
            <a:ext cx="865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spc="3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[INSERT CUSTOM INCENTIVE COPY HERE – </a:t>
            </a:r>
          </a:p>
          <a:p>
            <a:pPr algn="ctr"/>
            <a:r>
              <a:rPr lang="en-US" sz="1600" b="0" i="0" spc="3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REMOVE IF NOT APPLICABLE]</a:t>
            </a:r>
            <a:endParaRPr lang="en-US" sz="1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033E4-E873-0259-6E23-C3525050FA32}"/>
              </a:ext>
            </a:extLst>
          </p:cNvPr>
          <p:cNvSpPr txBox="1"/>
          <p:nvPr/>
        </p:nvSpPr>
        <p:spPr>
          <a:xfrm>
            <a:off x="1496060" y="4267200"/>
            <a:ext cx="6936740" cy="144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80"/>
              </a:lnSpc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to move more and improve your health? Join the [Company Name] Groove activity challenge. Team up with coworkers to stay active and feel better. All movement counts so get in the groove.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40000A-EDE8-5D2F-907F-5EF306F646A9}"/>
              </a:ext>
            </a:extLst>
          </p:cNvPr>
          <p:cNvCxnSpPr/>
          <p:nvPr/>
        </p:nvCxnSpPr>
        <p:spPr>
          <a:xfrm>
            <a:off x="1595120" y="4112173"/>
            <a:ext cx="6878320" cy="0"/>
          </a:xfrm>
          <a:prstGeom prst="line">
            <a:avLst/>
          </a:prstGeom>
          <a:ln>
            <a:solidFill>
              <a:srgbClr val="FFC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B3782B-CD2B-009C-52A2-ABB810AE0B0C}"/>
              </a:ext>
            </a:extLst>
          </p:cNvPr>
          <p:cNvCxnSpPr>
            <a:cxnSpLocks/>
          </p:cNvCxnSpPr>
          <p:nvPr/>
        </p:nvCxnSpPr>
        <p:spPr>
          <a:xfrm>
            <a:off x="1595120" y="6012093"/>
            <a:ext cx="3940707" cy="0"/>
          </a:xfrm>
          <a:prstGeom prst="line">
            <a:avLst/>
          </a:prstGeom>
          <a:ln>
            <a:solidFill>
              <a:srgbClr val="FFC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F7FB55-7FA4-E5D1-FDEF-71DC6F27AC32}"/>
              </a:ext>
            </a:extLst>
          </p:cNvPr>
          <p:cNvCxnSpPr>
            <a:cxnSpLocks/>
          </p:cNvCxnSpPr>
          <p:nvPr/>
        </p:nvCxnSpPr>
        <p:spPr>
          <a:xfrm>
            <a:off x="1595120" y="8176173"/>
            <a:ext cx="3940707" cy="0"/>
          </a:xfrm>
          <a:prstGeom prst="line">
            <a:avLst/>
          </a:prstGeom>
          <a:ln>
            <a:solidFill>
              <a:srgbClr val="FFC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A01D915-B3A8-077F-FA0B-D72DBAF92478}"/>
              </a:ext>
            </a:extLst>
          </p:cNvPr>
          <p:cNvSpPr txBox="1"/>
          <p:nvPr/>
        </p:nvSpPr>
        <p:spPr>
          <a:xfrm>
            <a:off x="1595120" y="6310756"/>
            <a:ext cx="343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BEGINS</a:t>
            </a:r>
          </a:p>
          <a:p>
            <a:r>
              <a:rPr lang="en-US" sz="16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XX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22A69E-4AC7-BF4F-5989-2C73311AF6EF}"/>
              </a:ext>
            </a:extLst>
          </p:cNvPr>
          <p:cNvSpPr txBox="1"/>
          <p:nvPr/>
        </p:nvSpPr>
        <p:spPr>
          <a:xfrm>
            <a:off x="1530350" y="7252094"/>
            <a:ext cx="343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RUNS</a:t>
            </a:r>
          </a:p>
          <a:p>
            <a:r>
              <a:rPr lang="en-US" sz="16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XX – MO XX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91EBB2-BF5B-DD28-8ED9-96887FA5F9B8}"/>
              </a:ext>
            </a:extLst>
          </p:cNvPr>
          <p:cNvSpPr txBox="1"/>
          <p:nvPr/>
        </p:nvSpPr>
        <p:spPr>
          <a:xfrm>
            <a:off x="2041922" y="11945132"/>
            <a:ext cx="5994875" cy="95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700" spc="300" dirty="0">
                <a:solidFill>
                  <a:srgbClr val="FFCD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IN CASTLIGHT TODAY. </a:t>
            </a:r>
          </a:p>
          <a:p>
            <a:pPr algn="ctr">
              <a:lnSpc>
                <a:spcPts val="2340"/>
              </a:lnSpc>
            </a:pPr>
            <a:r>
              <a:rPr lang="en-US" sz="1700" spc="300" dirty="0">
                <a:solidFill>
                  <a:srgbClr val="FFCD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MOBILE APP </a:t>
            </a:r>
          </a:p>
          <a:p>
            <a:pPr algn="ctr">
              <a:lnSpc>
                <a:spcPts val="2340"/>
              </a:lnSpc>
            </a:pPr>
            <a:r>
              <a:rPr lang="en-US" sz="1700" spc="300" dirty="0">
                <a:solidFill>
                  <a:srgbClr val="FFCD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VISIT MYCASTLIGHT.COM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BDE7A6-3BE1-53B2-2E3F-39015ACBD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610" y="13082734"/>
            <a:ext cx="1384300" cy="457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4FCB44-9966-91BA-35CA-42927AD8D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880" y="13082734"/>
            <a:ext cx="1549400" cy="457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3515952-F905-48C0-2A14-3F689568E485}"/>
              </a:ext>
            </a:extLst>
          </p:cNvPr>
          <p:cNvSpPr txBox="1"/>
          <p:nvPr/>
        </p:nvSpPr>
        <p:spPr>
          <a:xfrm>
            <a:off x="6558280" y="14451191"/>
            <a:ext cx="31546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500" dirty="0" err="1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500" dirty="0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500" dirty="0" err="1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500" dirty="0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 | Message and data rates may apply.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1918F0-1BA7-8678-778F-498E62EAC364}"/>
              </a:ext>
            </a:extLst>
          </p:cNvPr>
          <p:cNvSpPr txBox="1"/>
          <p:nvPr/>
        </p:nvSpPr>
        <p:spPr>
          <a:xfrm>
            <a:off x="3274460" y="14530035"/>
            <a:ext cx="2192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14D975-61D9-7E36-CD4E-E1F2792C5959}"/>
              </a:ext>
            </a:extLst>
          </p:cNvPr>
          <p:cNvCxnSpPr>
            <a:cxnSpLocks/>
          </p:cNvCxnSpPr>
          <p:nvPr/>
        </p:nvCxnSpPr>
        <p:spPr>
          <a:xfrm>
            <a:off x="2902015" y="14436752"/>
            <a:ext cx="0" cy="525718"/>
          </a:xfrm>
          <a:prstGeom prst="line">
            <a:avLst/>
          </a:prstGeom>
          <a:ln>
            <a:solidFill>
              <a:srgbClr val="A1AB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BBE85D35-87C5-2A85-24C7-FD114C36C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76" y="14392302"/>
            <a:ext cx="1815148" cy="599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D6F62E-EDFB-1279-3DBC-A11C01E2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830" y="10664414"/>
            <a:ext cx="1116177" cy="111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48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177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Theme</vt:lpstr>
      <vt:lpstr>Groove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Dori Shields</dc:creator>
  <cp:lastModifiedBy>Dori Shields</cp:lastModifiedBy>
  <cp:revision>12</cp:revision>
  <dcterms:created xsi:type="dcterms:W3CDTF">2024-11-05T19:18:38Z</dcterms:created>
  <dcterms:modified xsi:type="dcterms:W3CDTF">2025-01-21T15:04:47Z</dcterms:modified>
</cp:coreProperties>
</file>