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/>
    <p:restoredTop sz="96159"/>
  </p:normalViewPr>
  <p:slideViewPr>
    <p:cSldViewPr snapToGrid="0">
      <p:cViewPr varScale="1">
        <p:scale>
          <a:sx n="80" d="100"/>
          <a:sy n="80" d="100"/>
        </p:scale>
        <p:origin x="280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A person in a red tank top&#10;&#10;Description automatically generated">
            <a:extLst>
              <a:ext uri="{FF2B5EF4-FFF2-40B4-BE49-F238E27FC236}">
                <a16:creationId xmlns:a16="http://schemas.microsoft.com/office/drawing/2014/main" id="{AA7CD11B-108A-BBA4-3A4D-535ADCFC393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761822" y="5525750"/>
            <a:ext cx="4010578" cy="3369614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224568" y="6200739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9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doctor and schedule your appointment. </a:t>
            </a:r>
            <a:b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</a:t>
            </a:r>
            <a:r>
              <a:rPr lang="en-US" sz="95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888-856-9419.</a:t>
            </a:r>
            <a:b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197881"/>
            <a:ext cx="7322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 to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107104"/>
            <a:ext cx="7079384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Tired of struggling with New Year, New You? Start this year off right and make a commitment to understand the current you. 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your annual wellness exam with your primary care doctor.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5974805"/>
            <a:ext cx="2719328" cy="2834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Detect issues early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Review your history, ongoing concerns,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and current lifestyle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 your numbers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Check your heart rate, blood pressure, body mass index (BMI), cholesterol, and blood sugar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Coordinate preventive 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Schedule important screenings, vaccinations, and other necessary tests to reduce risk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well 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a healthy lifestyle and make </a:t>
            </a:r>
            <a:b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informed care decisions moving forward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F72191-105E-0357-7B34-D97B76F8617A}"/>
              </a:ext>
            </a:extLst>
          </p:cNvPr>
          <p:cNvSpPr txBox="1"/>
          <p:nvPr/>
        </p:nvSpPr>
        <p:spPr>
          <a:xfrm>
            <a:off x="4228024" y="576812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ED8B78A-407A-A9E4-860B-99F153F3CDFC}"/>
              </a:ext>
            </a:extLst>
          </p:cNvPr>
          <p:cNvSpPr txBox="1">
            <a:spLocks/>
          </p:cNvSpPr>
          <p:nvPr/>
        </p:nvSpPr>
        <p:spPr>
          <a:xfrm>
            <a:off x="4238003" y="734638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49EA17-B9E7-3DF8-4CF4-D8314014BB10}"/>
              </a:ext>
            </a:extLst>
          </p:cNvPr>
          <p:cNvSpPr txBox="1"/>
          <p:nvPr/>
        </p:nvSpPr>
        <p:spPr>
          <a:xfrm>
            <a:off x="4519632" y="8367755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94F90B5-05C4-AF5B-3739-878CF8CF2DB2}"/>
              </a:ext>
            </a:extLst>
          </p:cNvPr>
          <p:cNvCxnSpPr>
            <a:cxnSpLocks/>
          </p:cNvCxnSpPr>
          <p:nvPr/>
        </p:nvCxnSpPr>
        <p:spPr>
          <a:xfrm>
            <a:off x="4318823" y="8270866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461643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Insight you can trust from </a:t>
            </a:r>
            <a:r>
              <a:rPr lang="en-US" sz="1450" b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doctor</a:t>
            </a:r>
            <a:endParaRPr lang="en-US" sz="145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688DA39-6AD3-C662-58CB-8E6EF37F3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1328" y="8375251"/>
            <a:ext cx="215900" cy="2286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D8A59029-FEA5-2954-585C-84A1298D66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382" y="6148701"/>
            <a:ext cx="355600" cy="3048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5CAC686-C0EF-252D-CC46-9BF42E2F3C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82" y="6882722"/>
            <a:ext cx="406400" cy="3556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1AFCCF2-2F21-9297-95FE-66EE3EAFC3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982" y="7640772"/>
            <a:ext cx="406400" cy="3683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CB8F8D-85FD-F6A1-DA77-BFFA8AD5B7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482" y="8424857"/>
            <a:ext cx="292100" cy="406400"/>
          </a:xfrm>
          <a:prstGeom prst="rect">
            <a:avLst/>
          </a:prstGeom>
        </p:spPr>
      </p:pic>
      <p:pic>
        <p:nvPicPr>
          <p:cNvPr id="9" name="Picture 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A0AF0B6C-188F-E351-D76D-615FC5321C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  <p:pic>
        <p:nvPicPr>
          <p:cNvPr id="12" name="Picture 11" descr="A close-up of a logo&#10;&#10;Description automatically generated">
            <a:extLst>
              <a:ext uri="{FF2B5EF4-FFF2-40B4-BE49-F238E27FC236}">
                <a16:creationId xmlns:a16="http://schemas.microsoft.com/office/drawing/2014/main" id="{ED0ED4EB-679A-001A-EF0C-45FFD4D076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230</TotalTime>
  <Words>168</Words>
  <Application>Microsoft Macintosh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Log in to Castlight to find a doctor and schedule your appointment.   Need help with your health and benefits? Call a Castlight Care Guide at 888-856-9419.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43</cp:revision>
  <dcterms:created xsi:type="dcterms:W3CDTF">2023-12-11T20:49:55Z</dcterms:created>
  <dcterms:modified xsi:type="dcterms:W3CDTF">2025-03-13T23:05:25Z</dcterms:modified>
</cp:coreProperties>
</file>