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/>
    <p:restoredTop sz="96159"/>
  </p:normalViewPr>
  <p:slideViewPr>
    <p:cSldViewPr snapToGrid="0">
      <p:cViewPr>
        <p:scale>
          <a:sx n="65" d="100"/>
          <a:sy n="65" d="100"/>
        </p:scale>
        <p:origin x="752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6" name="Picture 5" descr="A person running on treadmills&#10;&#10;Description automatically generated">
            <a:extLst>
              <a:ext uri="{FF2B5EF4-FFF2-40B4-BE49-F238E27FC236}">
                <a16:creationId xmlns:a16="http://schemas.microsoft.com/office/drawing/2014/main" id="{6948BE3C-3BB6-890F-9360-48720F636C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3715999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5776031"/>
            <a:ext cx="12702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screened for cervical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6851084"/>
            <a:ext cx="11926128" cy="2046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Each year more than 11,000 women in the US are diagnosed with invasive cervical cancer.* If you’re a woman ages 21 to 65, talk to your PCP about getting screened. Regular screenings are critical for early detection.</a:t>
            </a:r>
          </a:p>
          <a:p>
            <a:pPr>
              <a:lnSpc>
                <a:spcPts val="388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*CDC, June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69560-BF76-A6FC-C40C-96C9B71E1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056759"/>
            <a:ext cx="12024312" cy="28701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00EF0F8-480F-C71E-FC98-A2B9B8805FED}"/>
              </a:ext>
            </a:extLst>
          </p:cNvPr>
          <p:cNvSpPr txBox="1">
            <a:spLocks/>
          </p:cNvSpPr>
          <p:nvPr/>
        </p:nvSpPr>
        <p:spPr>
          <a:xfrm>
            <a:off x="6400023" y="9478089"/>
            <a:ext cx="5367000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or visit 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wellnesswins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C32F2-2628-CF28-32F6-7418B5862A64}"/>
              </a:ext>
            </a:extLst>
          </p:cNvPr>
          <p:cNvSpPr txBox="1"/>
          <p:nvPr/>
        </p:nvSpPr>
        <p:spPr>
          <a:xfrm>
            <a:off x="1569385" y="9383325"/>
            <a:ext cx="4544977" cy="99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schedule your appointment.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7A4E9-C8ED-8EC1-89AB-19E8DB95E484}"/>
              </a:ext>
            </a:extLst>
          </p:cNvPr>
          <p:cNvSpPr txBox="1"/>
          <p:nvPr/>
        </p:nvSpPr>
        <p:spPr>
          <a:xfrm>
            <a:off x="6998893" y="11097783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A91DCD-968F-089A-CB44-168A85009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90" y="11075588"/>
            <a:ext cx="431800" cy="44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5227EA-BDC3-E8CE-C56E-4DF098745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992" y="9644580"/>
            <a:ext cx="1858554" cy="1858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5AFAFA-67F9-9CF4-6571-E81F03446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9375667"/>
            <a:ext cx="571500" cy="113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233465-E1A3-D59E-D188-26E10B2B1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12" y="9697540"/>
            <a:ext cx="393700" cy="469900"/>
          </a:xfrm>
          <a:prstGeom prst="rect">
            <a:avLst/>
          </a:prstGeom>
        </p:spPr>
      </p:pic>
      <p:pic>
        <p:nvPicPr>
          <p:cNvPr id="22" name="Picture 21" descr="A close-up of a logo&#10;&#10;Description automatically generated">
            <a:extLst>
              <a:ext uri="{FF2B5EF4-FFF2-40B4-BE49-F238E27FC236}">
                <a16:creationId xmlns:a16="http://schemas.microsoft.com/office/drawing/2014/main" id="{965367D8-85DF-BCDC-56F6-2C02942EB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932" y="12341641"/>
            <a:ext cx="2716605" cy="830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1FFE3-2A27-428B-17AF-66DD22E9DC78}"/>
              </a:ext>
            </a:extLst>
          </p:cNvPr>
          <p:cNvSpPr txBox="1">
            <a:spLocks/>
          </p:cNvSpPr>
          <p:nvPr/>
        </p:nvSpPr>
        <p:spPr>
          <a:xfrm>
            <a:off x="1590815" y="10660118"/>
            <a:ext cx="4523547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help?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a 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Castlight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Care Guide at 888-856-9419</a:t>
            </a:r>
            <a:endParaRPr lang="en-US" sz="2000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154</TotalTime>
  <Words>90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penny.lee@apree.health</cp:lastModifiedBy>
  <cp:revision>33</cp:revision>
  <dcterms:created xsi:type="dcterms:W3CDTF">2023-12-11T20:49:55Z</dcterms:created>
  <dcterms:modified xsi:type="dcterms:W3CDTF">2025-03-17T22:02:56Z</dcterms:modified>
</cp:coreProperties>
</file>