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D8"/>
    <a:srgbClr val="EBEDED"/>
    <a:srgbClr val="6E1EBC"/>
    <a:srgbClr val="6E1EBE"/>
    <a:srgbClr val="00C389"/>
    <a:srgbClr val="B52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76"/>
    <p:restoredTop sz="96159"/>
  </p:normalViewPr>
  <p:slideViewPr>
    <p:cSldViewPr snapToGrid="0">
      <p:cViewPr varScale="1">
        <p:scale>
          <a:sx n="52" d="100"/>
          <a:sy n="52" d="100"/>
        </p:scale>
        <p:origin x="208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58354-4FE1-D848-863D-1091BF29DCEB}" type="datetimeFigureOut">
              <a:rPr lang="en-US" smtClean="0"/>
              <a:t>3/17/25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877A5-994E-FD49-B346-02801BADB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6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877A5-994E-FD49-B346-02801BADB8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3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37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FEB6444-4274-93A6-1D48-B82BC7D0D3D8}"/>
              </a:ext>
            </a:extLst>
          </p:cNvPr>
          <p:cNvSpPr/>
          <p:nvPr userDrawn="1"/>
        </p:nvSpPr>
        <p:spPr>
          <a:xfrm>
            <a:off x="0" y="0"/>
            <a:ext cx="13716000" cy="13716000"/>
          </a:xfrm>
          <a:prstGeom prst="rect">
            <a:avLst/>
          </a:prstGeom>
          <a:solidFill>
            <a:srgbClr val="EBEDE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2030B2-AE66-A65D-7969-BBF9E69EBC40}"/>
              </a:ext>
            </a:extLst>
          </p:cNvPr>
          <p:cNvCxnSpPr>
            <a:cxnSpLocks/>
          </p:cNvCxnSpPr>
          <p:nvPr userDrawn="1"/>
        </p:nvCxnSpPr>
        <p:spPr>
          <a:xfrm>
            <a:off x="6794822" y="12302006"/>
            <a:ext cx="0" cy="8675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erson in a red tank top&#10;&#10;Description automatically generated">
            <a:extLst>
              <a:ext uri="{FF2B5EF4-FFF2-40B4-BE49-F238E27FC236}">
                <a16:creationId xmlns:a16="http://schemas.microsoft.com/office/drawing/2014/main" id="{3472D371-CA65-F47C-9E9C-6C62274813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716000" cy="5587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30A59B-909B-67F0-70B6-43D44538460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44106" y="12381515"/>
            <a:ext cx="22479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0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F8EC70-8DF3-8D87-735A-36CF0AD3D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12" y="8815935"/>
            <a:ext cx="12024312" cy="31801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1F18F3-CB0F-1E70-C8B3-0E8E1984F03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400023" y="9319065"/>
            <a:ext cx="5367000" cy="1066844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2700"/>
              </a:lnSpc>
            </a:pPr>
            <a: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 registered? </a:t>
            </a:r>
            <a:b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Download the mobile app </a:t>
            </a:r>
            <a:b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or visit </a:t>
            </a:r>
            <a:r>
              <a:rPr lang="en-US" sz="2000" b="1" dirty="0" err="1">
                <a:solidFill>
                  <a:srgbClr val="2A27D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mycastlight.com</a:t>
            </a:r>
            <a:r>
              <a:rPr lang="en-US" sz="2000" b="1" dirty="0">
                <a:solidFill>
                  <a:srgbClr val="2A27D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</a:t>
            </a:r>
            <a:r>
              <a:rPr lang="en-US" sz="2000" b="1" dirty="0" err="1">
                <a:solidFill>
                  <a:srgbClr val="2A27D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wellnesswins</a:t>
            </a:r>
            <a:endParaRPr lang="en-US" sz="2000" b="1" dirty="0">
              <a:solidFill>
                <a:srgbClr val="2A27D8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383143-7A22-937E-2F72-004C7DE9E438}"/>
              </a:ext>
            </a:extLst>
          </p:cNvPr>
          <p:cNvSpPr txBox="1"/>
          <p:nvPr/>
        </p:nvSpPr>
        <p:spPr>
          <a:xfrm>
            <a:off x="691755" y="5808216"/>
            <a:ext cx="127021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spc="-150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 to your health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8B9134-737C-D1F1-08B3-34AE830AEB5F}"/>
              </a:ext>
            </a:extLst>
          </p:cNvPr>
          <p:cNvSpPr txBox="1"/>
          <p:nvPr/>
        </p:nvSpPr>
        <p:spPr>
          <a:xfrm>
            <a:off x="742950" y="7393482"/>
            <a:ext cx="11296650" cy="1055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8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Start the New Year off right. Schedule your annual wellness exam with your PCP to know where you stand with your health.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0138FA-D4D0-B3C7-F8C1-E42715B2C25F}"/>
              </a:ext>
            </a:extLst>
          </p:cNvPr>
          <p:cNvSpPr txBox="1"/>
          <p:nvPr/>
        </p:nvSpPr>
        <p:spPr>
          <a:xfrm>
            <a:off x="1569385" y="9224301"/>
            <a:ext cx="4544977" cy="998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20"/>
              </a:lnSpc>
            </a:pPr>
            <a:r>
              <a:rPr lang="en-US" sz="24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in to </a:t>
            </a:r>
            <a:r>
              <a:rPr lang="en-US" sz="2400" b="1" dirty="0" err="1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24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schedule your appointment.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CD5171-E780-C868-8F53-3AAF7CE45D10}"/>
              </a:ext>
            </a:extLst>
          </p:cNvPr>
          <p:cNvSpPr txBox="1"/>
          <p:nvPr/>
        </p:nvSpPr>
        <p:spPr>
          <a:xfrm>
            <a:off x="6998893" y="10938759"/>
            <a:ext cx="2857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2000" b="1" dirty="0" err="1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heycastlight_health</a:t>
            </a:r>
            <a:endParaRPr lang="en-US" sz="2000" b="1" dirty="0">
              <a:solidFill>
                <a:srgbClr val="2A27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874B214-F116-E452-5128-E40619924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290" y="10916564"/>
            <a:ext cx="431800" cy="444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24E549-709B-D4F4-0374-9DA93BF94A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5324" y="9485556"/>
            <a:ext cx="1308100" cy="1308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7AFE61-6B87-9923-1F34-310E5282CF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912" y="9179037"/>
            <a:ext cx="571500" cy="1130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C0CB716-E03F-8DD8-A742-D2F9EEE4FA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912" y="9500910"/>
            <a:ext cx="393700" cy="469900"/>
          </a:xfrm>
          <a:prstGeom prst="rect">
            <a:avLst/>
          </a:prstGeom>
        </p:spPr>
      </p:pic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F0638890-DDDA-CC08-AA36-59735EE9F8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9932" y="12341641"/>
            <a:ext cx="2716605" cy="83007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46F8760-B9F0-53F4-5587-8A87E4D70E17}"/>
              </a:ext>
            </a:extLst>
          </p:cNvPr>
          <p:cNvSpPr txBox="1">
            <a:spLocks/>
          </p:cNvSpPr>
          <p:nvPr/>
        </p:nvSpPr>
        <p:spPr>
          <a:xfrm>
            <a:off x="1590815" y="10660118"/>
            <a:ext cx="4523547" cy="1066844"/>
          </a:xfrm>
          <a:prstGeom prst="rect">
            <a:avLst/>
          </a:prstGeom>
        </p:spPr>
        <p:txBody>
          <a:bodyPr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700"/>
              </a:lnSpc>
            </a:pPr>
            <a: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Need help? </a:t>
            </a:r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Call a </a:t>
            </a:r>
            <a:r>
              <a:rPr lang="en-US" sz="2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Castlight</a:t>
            </a:r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Care Guide at 888-856-9419</a:t>
            </a:r>
            <a:endParaRPr lang="en-US" sz="2000" dirty="0">
              <a:solidFill>
                <a:srgbClr val="2A27D8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676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125</TotalTime>
  <Words>68</Words>
  <Application>Microsoft Macintosh PowerPoint</Application>
  <PresentationFormat>Custom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Office Theme</vt:lpstr>
      <vt:lpstr>Not registered?  Download the mobile app  or visit mycastlight.com/wellnesswins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 registered? Download the mobile app or visit mycastlight.com</dc:title>
  <dc:creator>Dori Shields</dc:creator>
  <cp:lastModifiedBy>penny.lee@apree.health</cp:lastModifiedBy>
  <cp:revision>31</cp:revision>
  <dcterms:created xsi:type="dcterms:W3CDTF">2023-12-11T20:49:55Z</dcterms:created>
  <dcterms:modified xsi:type="dcterms:W3CDTF">2025-03-17T22:41:22Z</dcterms:modified>
</cp:coreProperties>
</file>