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223"/>
  </p:normalViewPr>
  <p:slideViewPr>
    <p:cSldViewPr snapToGrid="0">
      <p:cViewPr varScale="1">
        <p:scale>
          <a:sx n="104" d="100"/>
          <a:sy n="104" d="100"/>
        </p:scale>
        <p:origin x="288" y="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person in a red outfit&#10;&#10;Description automatically generated">
            <a:extLst>
              <a:ext uri="{FF2B5EF4-FFF2-40B4-BE49-F238E27FC236}">
                <a16:creationId xmlns:a16="http://schemas.microsoft.com/office/drawing/2014/main" id="{06B0CFEB-AE99-142E-47A5-34B6D6A62D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52763" y="-1"/>
            <a:ext cx="9154100" cy="55864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FDCD2A65-C8F6-A6A8-3699-9EE73C861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</TotalTime>
  <Words>5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24</cp:revision>
  <dcterms:created xsi:type="dcterms:W3CDTF">2023-12-11T20:44:05Z</dcterms:created>
  <dcterms:modified xsi:type="dcterms:W3CDTF">2025-03-06T21:35:22Z</dcterms:modified>
</cp:coreProperties>
</file>