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9"/>
    <p:restoredTop sz="96192"/>
  </p:normalViewPr>
  <p:slideViewPr>
    <p:cSldViewPr snapToGrid="0">
      <p:cViewPr varScale="1">
        <p:scale>
          <a:sx n="118" d="100"/>
          <a:sy n="118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in a red outfit&#10;&#10;Description automatically generated">
            <a:extLst>
              <a:ext uri="{FF2B5EF4-FFF2-40B4-BE49-F238E27FC236}">
                <a16:creationId xmlns:a16="http://schemas.microsoft.com/office/drawing/2014/main" id="{71BAA674-2F71-15D5-01EB-51E43C736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512748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</a:t>
            </a:r>
          </a:p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314547"/>
            <a:ext cx="4925874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Tired of struggling with New Year, New You? Start this year off right and make a commitment to understand the current you.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ABB65A3-3286-7E8B-DAAC-DDAA3B97C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8" name="Picture 7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C09D6731-0890-1FD8-AF96-D1B6AEF54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54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47</cp:revision>
  <dcterms:created xsi:type="dcterms:W3CDTF">2023-12-01T18:42:07Z</dcterms:created>
  <dcterms:modified xsi:type="dcterms:W3CDTF">2025-03-05T22:12:12Z</dcterms:modified>
</cp:coreProperties>
</file>