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23"/>
    <p:restoredTop sz="96159"/>
  </p:normalViewPr>
  <p:slideViewPr>
    <p:cSldViewPr snapToGrid="0">
      <p:cViewPr>
        <p:scale>
          <a:sx n="95" d="100"/>
          <a:sy n="95" d="100"/>
        </p:scale>
        <p:origin x="824" y="144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doctor checking a patient's blood pressure&#10;&#10;Description automatically generated">
            <a:extLst>
              <a:ext uri="{FF2B5EF4-FFF2-40B4-BE49-F238E27FC236}">
                <a16:creationId xmlns:a16="http://schemas.microsoft.com/office/drawing/2014/main" id="{6F56D589-5EB6-8D1A-8BE7-ED82E9D5BFD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550568"/>
            <a:ext cx="4010578" cy="3192379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365757"/>
            <a:ext cx="4098120" cy="3524241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38073"/>
            <a:ext cx="7322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heart strong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22902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High blood pressure significantly increases your risk for heart disease. It’s important </a:t>
            </a:r>
            <a:b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to know your numbers. 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165305"/>
            <a:ext cx="27193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your blood pressure checked to know where you stand as high blood pressure often has no warning signs or symptoms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Understand risk factors and take steps to keep your blood pressure in a healthy range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Meet with your PCP regularly to review your treatment plan if you have high blood pressure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677355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 Now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103466D-BEDA-6877-BB45-FF6BD972A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332" y="6339201"/>
            <a:ext cx="4064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156F54E-EB92-04FD-F2CD-99317EBE1A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309" y="7105745"/>
            <a:ext cx="342900" cy="4064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0606DB2-2312-1C3D-DF50-4DC74E11F4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357" y="7882513"/>
            <a:ext cx="266700" cy="406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C256E52-06AE-F419-0E80-BDD448536110}"/>
              </a:ext>
            </a:extLst>
          </p:cNvPr>
          <p:cNvSpPr txBox="1">
            <a:spLocks/>
          </p:cNvSpPr>
          <p:nvPr/>
        </p:nvSpPr>
        <p:spPr>
          <a:xfrm>
            <a:off x="4224568" y="6200739"/>
            <a:ext cx="270066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95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doctor and schedule your appointment. </a:t>
            </a:r>
            <a:b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Call a </a:t>
            </a:r>
            <a:r>
              <a:rPr lang="en-US" sz="95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888-856-9419.</a:t>
            </a:r>
            <a:b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9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BD4172-0957-13A3-5419-9A2861497781}"/>
              </a:ext>
            </a:extLst>
          </p:cNvPr>
          <p:cNvSpPr txBox="1"/>
          <p:nvPr/>
        </p:nvSpPr>
        <p:spPr>
          <a:xfrm>
            <a:off x="4228024" y="576812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B03D269-0C48-7141-6906-8EB0F3420E66}"/>
              </a:ext>
            </a:extLst>
          </p:cNvPr>
          <p:cNvSpPr txBox="1">
            <a:spLocks/>
          </p:cNvSpPr>
          <p:nvPr/>
        </p:nvSpPr>
        <p:spPr>
          <a:xfrm>
            <a:off x="4238003" y="734638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2F64F1A-FBA9-964D-DDF5-DD69E5F4065E}"/>
              </a:ext>
            </a:extLst>
          </p:cNvPr>
          <p:cNvSpPr txBox="1"/>
          <p:nvPr/>
        </p:nvSpPr>
        <p:spPr>
          <a:xfrm>
            <a:off x="4519632" y="8367755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00BE442-0A17-F3E2-A47A-AA38795BE9AA}"/>
              </a:ext>
            </a:extLst>
          </p:cNvPr>
          <p:cNvCxnSpPr>
            <a:cxnSpLocks/>
          </p:cNvCxnSpPr>
          <p:nvPr/>
        </p:nvCxnSpPr>
        <p:spPr>
          <a:xfrm>
            <a:off x="4318823" y="8270866"/>
            <a:ext cx="3235274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C1C2B2E5-1C92-9D27-56AF-33DB0B053B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375251"/>
            <a:ext cx="215900" cy="228600"/>
          </a:xfrm>
          <a:prstGeom prst="rect">
            <a:avLst/>
          </a:prstGeom>
        </p:spPr>
      </p:pic>
      <p:pic>
        <p:nvPicPr>
          <p:cNvPr id="22" name="Picture 21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05FD9B7F-607B-723F-160B-79C4D45AE7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  <p:pic>
        <p:nvPicPr>
          <p:cNvPr id="23" name="Picture 22" descr="A close-up of a logo&#10;&#10;Description automatically generated">
            <a:extLst>
              <a:ext uri="{FF2B5EF4-FFF2-40B4-BE49-F238E27FC236}">
                <a16:creationId xmlns:a16="http://schemas.microsoft.com/office/drawing/2014/main" id="{A1ED5EE0-D85B-3391-C9A5-2767061C43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200</TotalTime>
  <Words>142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43</cp:revision>
  <dcterms:created xsi:type="dcterms:W3CDTF">2023-12-11T20:49:55Z</dcterms:created>
  <dcterms:modified xsi:type="dcterms:W3CDTF">2025-03-13T23:05:13Z</dcterms:modified>
</cp:coreProperties>
</file>