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6"/>
    <p:restoredTop sz="96159"/>
  </p:normalViewPr>
  <p:slideViewPr>
    <p:cSldViewPr snapToGrid="0">
      <p:cViewPr varScale="1">
        <p:scale>
          <a:sx n="58" d="100"/>
          <a:sy n="58" d="100"/>
        </p:scale>
        <p:origin x="105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6" name="Picture 5" descr="A doctor making a heart with his hands&#10;&#10;Description automatically generated">
            <a:extLst>
              <a:ext uri="{FF2B5EF4-FFF2-40B4-BE49-F238E27FC236}">
                <a16:creationId xmlns:a16="http://schemas.microsoft.com/office/drawing/2014/main" id="{34E17BA0-1444-6DF3-73C4-85EC5A9E03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3716001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229585"/>
            <a:ext cx="12024312" cy="2628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5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your blood pressure checked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313988"/>
            <a:ext cx="12398892" cy="1546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80"/>
              </a:lnSpc>
            </a:pPr>
            <a:r>
              <a:rPr lang="en-US" sz="2750" dirty="0">
                <a:latin typeface="Arial" panose="020B0604020202020204" pitchFamily="34" charset="0"/>
                <a:cs typeface="Arial" panose="020B0604020202020204" pitchFamily="34" charset="0"/>
              </a:rPr>
              <a:t>High blood pressure increases your risk for serious health problems, including a heart attack, stroke, and kidney disease. Starting at age 18, get your blood pressure checked regularly to diagnose health problems early.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8FA-D4D0-B3C7-F8C1-E42715B2C25F}"/>
              </a:ext>
            </a:extLst>
          </p:cNvPr>
          <p:cNvSpPr txBox="1"/>
          <p:nvPr/>
        </p:nvSpPr>
        <p:spPr>
          <a:xfrm>
            <a:off x="1724948" y="9442116"/>
            <a:ext cx="4660899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6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6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7AFE61-6B87-9923-1F34-310E5282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12" y="9408253"/>
            <a:ext cx="571500" cy="1130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0CB716-E03F-8DD8-A742-D2F9EEE4F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42" y="9783926"/>
            <a:ext cx="393700" cy="4699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B01EFE-5E2E-3D71-FFDC-C6420E4D6269}"/>
              </a:ext>
            </a:extLst>
          </p:cNvPr>
          <p:cNvSpPr txBox="1">
            <a:spLocks/>
          </p:cNvSpPr>
          <p:nvPr/>
        </p:nvSpPr>
        <p:spPr>
          <a:xfrm>
            <a:off x="6400023" y="9478089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or visit 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</a:t>
            </a:r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00DBC-0E3B-2874-8E82-40525AA9462A}"/>
              </a:ext>
            </a:extLst>
          </p:cNvPr>
          <p:cNvSpPr txBox="1"/>
          <p:nvPr/>
        </p:nvSpPr>
        <p:spPr>
          <a:xfrm>
            <a:off x="6998893" y="11097783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0E5ECB-8C38-A50B-DC67-36856AF099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290" y="11075588"/>
            <a:ext cx="431800" cy="444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C8D1F9-116B-78D5-9AE0-840CD3FB1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4992" y="9644580"/>
            <a:ext cx="1858554" cy="185855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375787C-9909-75C2-E7EA-01D57915E2F4}"/>
              </a:ext>
            </a:extLst>
          </p:cNvPr>
          <p:cNvSpPr txBox="1">
            <a:spLocks/>
          </p:cNvSpPr>
          <p:nvPr/>
        </p:nvSpPr>
        <p:spPr>
          <a:xfrm>
            <a:off x="1716511" y="1066011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4BDDCD00-AF5B-1910-2096-52FF6C348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83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33</cp:revision>
  <dcterms:created xsi:type="dcterms:W3CDTF">2023-12-11T20:49:55Z</dcterms:created>
  <dcterms:modified xsi:type="dcterms:W3CDTF">2025-03-17T21:42:55Z</dcterms:modified>
</cp:coreProperties>
</file>