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2"/>
    <p:restoredTop sz="96159"/>
  </p:normalViewPr>
  <p:slideViewPr>
    <p:cSldViewPr snapToGrid="0">
      <p:cViewPr varScale="1">
        <p:scale>
          <a:sx n="117" d="100"/>
          <a:sy n="117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doctor checking a person's blood pressure&#10;&#10;Description automatically generated">
            <a:extLst>
              <a:ext uri="{FF2B5EF4-FFF2-40B4-BE49-F238E27FC236}">
                <a16:creationId xmlns:a16="http://schemas.microsoft.com/office/drawing/2014/main" id="{37DE959D-BE88-388F-B0AE-16C34BBAA0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A2A61EF-3AE0-7EB1-A45B-B5BA7182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746642"/>
            <a:ext cx="640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heart strong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4" y="2429958"/>
            <a:ext cx="4508004" cy="914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High blood pressure significantly increases your risk for heart disease. It’s important to know your numbers.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8FAEC2-D9F7-08F5-0148-0C17169E3C4D}"/>
              </a:ext>
            </a:extLst>
          </p:cNvPr>
          <p:cNvSpPr txBox="1"/>
          <p:nvPr/>
        </p:nvSpPr>
        <p:spPr>
          <a:xfrm>
            <a:off x="3927014" y="5428701"/>
            <a:ext cx="19614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863E1C-2E20-9A37-90F0-BCAA8F451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0D1C98-8F79-7048-EF02-575574F34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CEC9A4-9961-6E7F-14DD-58DDBB5C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4" name="Picture 3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D268A254-F6F4-89CA-007A-EE782BA98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61D3E31D-F60F-82F3-56B0-4D83ABD08F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9F7E7D-2970-A0AE-DFBD-CFE9ABC305B4}"/>
              </a:ext>
            </a:extLst>
          </p:cNvPr>
          <p:cNvSpPr txBox="1"/>
          <p:nvPr/>
        </p:nvSpPr>
        <p:spPr>
          <a:xfrm>
            <a:off x="593867" y="3785676"/>
            <a:ext cx="3462975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visit 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mycastlight.com</a:t>
            </a:r>
            <a:r>
              <a:rPr lang="en-US" b="1" dirty="0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wellnesswins</a:t>
            </a:r>
            <a:endParaRPr lang="en-US" dirty="0">
              <a:solidFill>
                <a:srgbClr val="FBFDF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46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49</cp:revision>
  <dcterms:created xsi:type="dcterms:W3CDTF">2023-12-01T18:42:07Z</dcterms:created>
  <dcterms:modified xsi:type="dcterms:W3CDTF">2025-03-13T22:56:33Z</dcterms:modified>
</cp:coreProperties>
</file>