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09"/>
    <p:restoredTop sz="96159"/>
  </p:normalViewPr>
  <p:slideViewPr>
    <p:cSldViewPr snapToGrid="0">
      <p:cViewPr varScale="1">
        <p:scale>
          <a:sx n="58" d="100"/>
          <a:sy n="58" d="100"/>
        </p:scale>
        <p:origin x="97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2" name="Picture 1" descr="A doctor checking a patient's blood pressure&#10;&#10;Description automatically generated">
            <a:extLst>
              <a:ext uri="{FF2B5EF4-FFF2-40B4-BE49-F238E27FC236}">
                <a16:creationId xmlns:a16="http://schemas.microsoft.com/office/drawing/2014/main" id="{5FA916A8-6D97-4D8F-60ED-4D6EB929C1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3716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073471"/>
            <a:ext cx="12024312" cy="2628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047697"/>
            <a:ext cx="12702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heart strong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632963"/>
            <a:ext cx="12111274" cy="105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High blood pressure significantly increases your risk for heart disease. Visit your doctor regularly to get your blood pressure checked.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FEAA0E-3B9B-DD38-6849-C8E974179744}"/>
              </a:ext>
            </a:extLst>
          </p:cNvPr>
          <p:cNvSpPr txBox="1">
            <a:spLocks/>
          </p:cNvSpPr>
          <p:nvPr/>
        </p:nvSpPr>
        <p:spPr>
          <a:xfrm>
            <a:off x="6400023" y="9319065"/>
            <a:ext cx="5367000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mycastlight.com/wellnesswins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DF10B7-C4FC-3A54-B3D3-3A276AA60B4D}"/>
              </a:ext>
            </a:extLst>
          </p:cNvPr>
          <p:cNvSpPr txBox="1"/>
          <p:nvPr/>
        </p:nvSpPr>
        <p:spPr>
          <a:xfrm>
            <a:off x="1569385" y="9224301"/>
            <a:ext cx="4544977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EFD85-D41A-0402-81F2-69E210A6E421}"/>
              </a:ext>
            </a:extLst>
          </p:cNvPr>
          <p:cNvSpPr txBox="1"/>
          <p:nvPr/>
        </p:nvSpPr>
        <p:spPr>
          <a:xfrm>
            <a:off x="6998893" y="1093875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ED853A-BA92-5F1A-0F2D-1353961E0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90" y="10916564"/>
            <a:ext cx="431800" cy="44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32CCC-9061-724C-449B-9832028EA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324" y="9485556"/>
            <a:ext cx="1308100" cy="1308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AAF6D0-9CB9-E320-3DB9-171DB86268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574456"/>
            <a:ext cx="571500" cy="113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D8FECE-8255-903C-E9E9-67F6E8033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9896329"/>
            <a:ext cx="3937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2A4DCFF-70FB-B6A4-6786-AB86103093FC}"/>
              </a:ext>
            </a:extLst>
          </p:cNvPr>
          <p:cNvSpPr txBox="1">
            <a:spLocks/>
          </p:cNvSpPr>
          <p:nvPr/>
        </p:nvSpPr>
        <p:spPr>
          <a:xfrm>
            <a:off x="1590815" y="10660118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80191813-457D-8F47-AC90-5B86EA112E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65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31</cp:revision>
  <dcterms:created xsi:type="dcterms:W3CDTF">2023-12-11T20:49:55Z</dcterms:created>
  <dcterms:modified xsi:type="dcterms:W3CDTF">2025-03-17T22:04:17Z</dcterms:modified>
</cp:coreProperties>
</file>