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27D8"/>
    <a:srgbClr val="EBEDED"/>
    <a:srgbClr val="6E1EBC"/>
    <a:srgbClr val="6E1EBE"/>
    <a:srgbClr val="00C389"/>
    <a:srgbClr val="B528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15"/>
    <p:restoredTop sz="96159"/>
  </p:normalViewPr>
  <p:slideViewPr>
    <p:cSldViewPr snapToGrid="0">
      <p:cViewPr varScale="1">
        <p:scale>
          <a:sx n="58" d="100"/>
          <a:sy n="58" d="100"/>
        </p:scale>
        <p:origin x="2896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58354-4FE1-D848-863D-1091BF29DCEB}" type="datetimeFigureOut">
              <a:rPr lang="en-US" smtClean="0"/>
              <a:t>3/17/25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877A5-994E-FD49-B346-02801BADB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61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877A5-994E-FD49-B346-02801BADB8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37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37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FEB6444-4274-93A6-1D48-B82BC7D0D3D8}"/>
              </a:ext>
            </a:extLst>
          </p:cNvPr>
          <p:cNvSpPr/>
          <p:nvPr userDrawn="1"/>
        </p:nvSpPr>
        <p:spPr>
          <a:xfrm>
            <a:off x="0" y="0"/>
            <a:ext cx="13716000" cy="13716000"/>
          </a:xfrm>
          <a:prstGeom prst="rect">
            <a:avLst/>
          </a:prstGeom>
          <a:solidFill>
            <a:srgbClr val="EB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2030B2-AE66-A65D-7969-BBF9E69EBC40}"/>
              </a:ext>
            </a:extLst>
          </p:cNvPr>
          <p:cNvCxnSpPr>
            <a:cxnSpLocks/>
          </p:cNvCxnSpPr>
          <p:nvPr userDrawn="1"/>
        </p:nvCxnSpPr>
        <p:spPr>
          <a:xfrm>
            <a:off x="6794822" y="12302006"/>
            <a:ext cx="0" cy="8675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830A59B-909B-67F0-70B6-43D4453846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44106" y="12381515"/>
            <a:ext cx="2247900" cy="749300"/>
          </a:xfrm>
          <a:prstGeom prst="rect">
            <a:avLst/>
          </a:prstGeom>
        </p:spPr>
      </p:pic>
      <p:pic>
        <p:nvPicPr>
          <p:cNvPr id="8" name="Picture 7" descr="A group of women sitting at a table with a computer&#10;&#10;Description automatically generated">
            <a:extLst>
              <a:ext uri="{FF2B5EF4-FFF2-40B4-BE49-F238E27FC236}">
                <a16:creationId xmlns:a16="http://schemas.microsoft.com/office/drawing/2014/main" id="{7F8DC334-CA92-A8D6-B8AB-4633244CA7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-1"/>
            <a:ext cx="13715998" cy="556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06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9F8EC70-8DF3-8D87-735A-36CF0AD3D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12" y="9026389"/>
            <a:ext cx="12024312" cy="26283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383143-7A22-937E-2F72-004C7DE9E438}"/>
              </a:ext>
            </a:extLst>
          </p:cNvPr>
          <p:cNvSpPr txBox="1"/>
          <p:nvPr/>
        </p:nvSpPr>
        <p:spPr>
          <a:xfrm>
            <a:off x="691755" y="6369428"/>
            <a:ext cx="127021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00" b="1" spc="-150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support with your nutrition plan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8B9134-737C-D1F1-08B3-34AE830AEB5F}"/>
              </a:ext>
            </a:extLst>
          </p:cNvPr>
          <p:cNvSpPr txBox="1"/>
          <p:nvPr/>
        </p:nvSpPr>
        <p:spPr>
          <a:xfrm>
            <a:off x="742950" y="7497499"/>
            <a:ext cx="12312650" cy="1046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80"/>
              </a:lnSpc>
            </a:pP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Adults who eat a healthy diet live longer and have a lower risk of diet-related diseases. Get support to make informed food choices and develop good habits.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88F60A1-B5E9-844D-F518-9C3D6EA61878}"/>
              </a:ext>
            </a:extLst>
          </p:cNvPr>
          <p:cNvSpPr txBox="1">
            <a:spLocks/>
          </p:cNvSpPr>
          <p:nvPr/>
        </p:nvSpPr>
        <p:spPr>
          <a:xfrm>
            <a:off x="6400023" y="9319065"/>
            <a:ext cx="5367000" cy="1066844"/>
          </a:xfrm>
          <a:prstGeom prst="rect">
            <a:avLst/>
          </a:prstGeom>
        </p:spPr>
        <p:txBody>
          <a:bodyPr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700"/>
              </a:lnSpc>
            </a:pPr>
            <a:r>
              <a:rPr lang="en-US" sz="2000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Not registered? </a:t>
            </a:r>
            <a:br>
              <a:rPr lang="en-US" sz="2000" b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Download the mobile app </a:t>
            </a:r>
            <a:br>
              <a:rPr lang="en-US"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or visit </a:t>
            </a:r>
            <a:r>
              <a:rPr lang="en-US" sz="2000" b="1">
                <a:solidFill>
                  <a:srgbClr val="2A27D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mycastlight.com/wellnesswins</a:t>
            </a:r>
            <a:endParaRPr lang="en-US" sz="2000" b="1" dirty="0">
              <a:solidFill>
                <a:srgbClr val="2A27D8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BA428D-E214-88AD-56F0-28168B66241F}"/>
              </a:ext>
            </a:extLst>
          </p:cNvPr>
          <p:cNvSpPr txBox="1"/>
          <p:nvPr/>
        </p:nvSpPr>
        <p:spPr>
          <a:xfrm>
            <a:off x="1569385" y="9224301"/>
            <a:ext cx="4544977" cy="998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720"/>
              </a:lnSpc>
            </a:pPr>
            <a:r>
              <a:rPr lang="en-US" sz="240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 in to </a:t>
            </a:r>
            <a:r>
              <a:rPr lang="en-US" sz="2400" b="1" dirty="0" err="1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240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schedule your appointment.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33BE64-9615-2A3A-492B-72A93FAB8A73}"/>
              </a:ext>
            </a:extLst>
          </p:cNvPr>
          <p:cNvSpPr txBox="1"/>
          <p:nvPr/>
        </p:nvSpPr>
        <p:spPr>
          <a:xfrm>
            <a:off x="6998893" y="10938759"/>
            <a:ext cx="2857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2000" b="1" dirty="0" err="1">
                <a:solidFill>
                  <a:srgbClr val="2A27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heycastlight_health</a:t>
            </a:r>
            <a:endParaRPr lang="en-US" sz="2000" b="1" dirty="0">
              <a:solidFill>
                <a:srgbClr val="2A27D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5E1F70C-8F97-7F6E-9365-6A464709CA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290" y="10916564"/>
            <a:ext cx="431800" cy="444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DDC4D6-A7DD-2F3A-C01B-BF87D6A7AE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85324" y="9485556"/>
            <a:ext cx="1308100" cy="1308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F7CEC5-7A2C-A743-EC18-E40B326DC2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912" y="9179037"/>
            <a:ext cx="571500" cy="1130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2EBD88-0E13-2E12-A421-626CEEB3BA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912" y="9500910"/>
            <a:ext cx="393700" cy="469900"/>
          </a:xfrm>
          <a:prstGeom prst="rect">
            <a:avLst/>
          </a:prstGeom>
        </p:spPr>
      </p:pic>
      <p:pic>
        <p:nvPicPr>
          <p:cNvPr id="16" name="Picture 15" descr="A close-up of a logo&#10;&#10;Description automatically generated">
            <a:extLst>
              <a:ext uri="{FF2B5EF4-FFF2-40B4-BE49-F238E27FC236}">
                <a16:creationId xmlns:a16="http://schemas.microsoft.com/office/drawing/2014/main" id="{610468BA-7673-DD42-1330-A27A328032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9932" y="12341641"/>
            <a:ext cx="2716605" cy="830074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C9E615AB-9B35-A181-2D12-EC88D99823DA}"/>
              </a:ext>
            </a:extLst>
          </p:cNvPr>
          <p:cNvSpPr txBox="1">
            <a:spLocks/>
          </p:cNvSpPr>
          <p:nvPr/>
        </p:nvSpPr>
        <p:spPr>
          <a:xfrm>
            <a:off x="1590815" y="10660118"/>
            <a:ext cx="4523547" cy="1066844"/>
          </a:xfrm>
          <a:prstGeom prst="rect">
            <a:avLst/>
          </a:prstGeom>
        </p:spPr>
        <p:txBody>
          <a:bodyPr/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700"/>
              </a:lnSpc>
            </a:pPr>
            <a:r>
              <a:rPr lang="en-US" sz="2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Need help? </a:t>
            </a:r>
            <a:r>
              <a:rPr lang="en-U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Call a </a:t>
            </a:r>
            <a:r>
              <a:rPr lang="en-US" sz="2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Castlight</a:t>
            </a:r>
            <a:r>
              <a:rPr lang="en-US" sz="2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Care Guide at 888-856-9419</a:t>
            </a:r>
            <a:endParaRPr lang="en-US" sz="2000" dirty="0">
              <a:solidFill>
                <a:srgbClr val="2A27D8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676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131</TotalTime>
  <Words>75</Words>
  <Application>Microsoft Macintosh PowerPoint</Application>
  <PresentationFormat>Custom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 registered? Download the mobile app or visit mycastlight.com</dc:title>
  <dc:creator>Dori Shields</dc:creator>
  <cp:lastModifiedBy>penny.lee@apree.health</cp:lastModifiedBy>
  <cp:revision>33</cp:revision>
  <dcterms:created xsi:type="dcterms:W3CDTF">2023-12-11T20:49:55Z</dcterms:created>
  <dcterms:modified xsi:type="dcterms:W3CDTF">2025-03-17T22:41:13Z</dcterms:modified>
</cp:coreProperties>
</file>