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/>
    <p:restoredTop sz="96159"/>
  </p:normalViewPr>
  <p:slideViewPr>
    <p:cSldViewPr snapToGrid="0">
      <p:cViewPr>
        <p:scale>
          <a:sx n="93" d="100"/>
          <a:sy n="93" d="100"/>
        </p:scale>
        <p:origin x="568" y="-2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6" name="Picture 5" descr="A person sitting on stairs eating an apple&#10;&#10;Description automatically generated">
            <a:extLst>
              <a:ext uri="{FF2B5EF4-FFF2-40B4-BE49-F238E27FC236}">
                <a16:creationId xmlns:a16="http://schemas.microsoft.com/office/drawing/2014/main" id="{489558F9-7457-BCD1-A40A-DE3FE624E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715999" cy="5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179037"/>
            <a:ext cx="12024312" cy="2678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food, healthier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531365"/>
            <a:ext cx="12111274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Forget the “all or nothing” mindset when it comes to your diet. Visit your primary care doctor to help you develop a well-balanced plan.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744D92-8B64-99A6-1F3A-C424132CDEE3}"/>
              </a:ext>
            </a:extLst>
          </p:cNvPr>
          <p:cNvSpPr txBox="1">
            <a:spLocks/>
          </p:cNvSpPr>
          <p:nvPr/>
        </p:nvSpPr>
        <p:spPr>
          <a:xfrm>
            <a:off x="6400023" y="9540744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E7258-B05C-304A-0A7F-6035D54A26E6}"/>
              </a:ext>
            </a:extLst>
          </p:cNvPr>
          <p:cNvSpPr txBox="1"/>
          <p:nvPr/>
        </p:nvSpPr>
        <p:spPr>
          <a:xfrm>
            <a:off x="1569385" y="9445980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0B007-4460-6267-3BAF-3A2C3E87C957}"/>
              </a:ext>
            </a:extLst>
          </p:cNvPr>
          <p:cNvSpPr txBox="1"/>
          <p:nvPr/>
        </p:nvSpPr>
        <p:spPr>
          <a:xfrm>
            <a:off x="6998893" y="11160438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EFA9B-EDD8-5301-A03C-976E606C1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1138243"/>
            <a:ext cx="431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CA4E6-4DC9-678B-535E-087D48F5E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707235"/>
            <a:ext cx="1308100" cy="1308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41AABD-10BE-1E68-911F-AF662348A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400716"/>
            <a:ext cx="571500" cy="113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126ECB-2A4E-921B-E3F8-892578C60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722589"/>
            <a:ext cx="393700" cy="469900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DB03089A-7E8D-D11D-2C9D-E202EBB47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DF063DC-C05A-0462-B22F-4247C3AF6452}"/>
              </a:ext>
            </a:extLst>
          </p:cNvPr>
          <p:cNvSpPr txBox="1">
            <a:spLocks/>
          </p:cNvSpPr>
          <p:nvPr/>
        </p:nvSpPr>
        <p:spPr>
          <a:xfrm>
            <a:off x="1590815" y="10881797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73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33</cp:revision>
  <dcterms:created xsi:type="dcterms:W3CDTF">2023-12-11T20:49:55Z</dcterms:created>
  <dcterms:modified xsi:type="dcterms:W3CDTF">2025-03-17T22:40:38Z</dcterms:modified>
</cp:coreProperties>
</file>