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6159"/>
  </p:normalViewPr>
  <p:slideViewPr>
    <p:cSldViewPr snapToGrid="0">
      <p:cViewPr varScale="1">
        <p:scale>
          <a:sx n="104" d="100"/>
          <a:sy n="104" d="100"/>
        </p:scale>
        <p:origin x="24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488765-19EE-86F2-FF21-E4C68F815FDD}"/>
              </a:ext>
            </a:extLst>
          </p:cNvPr>
          <p:cNvSpPr/>
          <p:nvPr userDrawn="1"/>
        </p:nvSpPr>
        <p:spPr>
          <a:xfrm>
            <a:off x="0" y="0"/>
            <a:ext cx="16806863" cy="5586412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579409" y="4555500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064" y="4578747"/>
            <a:ext cx="1689100" cy="558800"/>
          </a:xfrm>
          <a:prstGeom prst="rect">
            <a:avLst/>
          </a:prstGeom>
        </p:spPr>
      </p:pic>
      <p:pic>
        <p:nvPicPr>
          <p:cNvPr id="3" name="Picture 2" descr="A person sitting on stairs eating an apple&#10;&#10;Description automatically generated">
            <a:extLst>
              <a:ext uri="{FF2B5EF4-FFF2-40B4-BE49-F238E27FC236}">
                <a16:creationId xmlns:a16="http://schemas.microsoft.com/office/drawing/2014/main" id="{CA1133F0-D459-702C-AAA1-E5F64AFB62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40067" y="0"/>
            <a:ext cx="9166796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389293" y="1258224"/>
            <a:ext cx="8465998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760"/>
              </a:lnSpc>
            </a:pPr>
            <a:r>
              <a:rPr lang="en-US" sz="80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348693D-E290-6744-2305-444115D73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998" y="4644872"/>
            <a:ext cx="1585757" cy="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</TotalTime>
  <Words>6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26</cp:revision>
  <dcterms:created xsi:type="dcterms:W3CDTF">2023-12-11T20:44:05Z</dcterms:created>
  <dcterms:modified xsi:type="dcterms:W3CDTF">2025-03-17T22:38:59Z</dcterms:modified>
</cp:coreProperties>
</file>