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2"/>
    <p:restoredTop sz="96088"/>
  </p:normalViewPr>
  <p:slideViewPr>
    <p:cSldViewPr snapToGrid="0">
      <p:cViewPr varScale="1">
        <p:scale>
          <a:sx n="79" d="100"/>
          <a:sy n="79" d="100"/>
        </p:scale>
        <p:origin x="216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4" name="Picture 3" descr="A person sitting on steps eating an apple&#10;&#10;Description automatically generated">
            <a:extLst>
              <a:ext uri="{FF2B5EF4-FFF2-40B4-BE49-F238E27FC236}">
                <a16:creationId xmlns:a16="http://schemas.microsoft.com/office/drawing/2014/main" id="{5120AB84-09C8-0B24-E3DD-BEA21A343C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78826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672211"/>
            <a:ext cx="64037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62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food, healthier 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429958"/>
            <a:ext cx="5150820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Forget the “all or nothing” mindset when it comes to eating. Follow a balanced diet to maintain good health and reduce your risk of diet-related diseases.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EC9A4-9961-6E7F-14DD-58DDBB5C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6439BE-54E8-951F-8E5B-ACEB142DF65C}"/>
              </a:ext>
            </a:extLst>
          </p:cNvPr>
          <p:cNvSpPr txBox="1"/>
          <p:nvPr/>
        </p:nvSpPr>
        <p:spPr>
          <a:xfrm>
            <a:off x="593867" y="3785676"/>
            <a:ext cx="3462975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doctor and schedule your annual wellness exam or visit 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mycastlight.com</a:t>
            </a:r>
            <a:r>
              <a:rPr lang="en-US" b="1" dirty="0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/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wellnesswins</a:t>
            </a:r>
            <a:endParaRPr lang="en-US" dirty="0">
              <a:solidFill>
                <a:srgbClr val="FBFDFC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C33EAB3D-9BD3-54E3-3E19-5E9DA7209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228" y="6029613"/>
            <a:ext cx="1585757" cy="484537"/>
          </a:xfrm>
          <a:prstGeom prst="rect">
            <a:avLst/>
          </a:prstGeom>
        </p:spPr>
      </p:pic>
      <p:pic>
        <p:nvPicPr>
          <p:cNvPr id="8" name="Picture 7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E56471DE-9F81-AA70-F53B-6EAB3D767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8432" y="3783384"/>
            <a:ext cx="1483186" cy="14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60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penny.lee@apree.health</cp:lastModifiedBy>
  <cp:revision>51</cp:revision>
  <dcterms:created xsi:type="dcterms:W3CDTF">2023-12-01T18:42:07Z</dcterms:created>
  <dcterms:modified xsi:type="dcterms:W3CDTF">2025-03-17T22:38:28Z</dcterms:modified>
</cp:coreProperties>
</file>