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56" r:id="rId2"/>
  </p:sldIdLst>
  <p:sldSz cx="16806863" cy="55864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27D6"/>
    <a:srgbClr val="EBED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802"/>
    <p:restoredTop sz="96159"/>
  </p:normalViewPr>
  <p:slideViewPr>
    <p:cSldViewPr snapToGrid="0">
      <p:cViewPr varScale="1">
        <p:scale>
          <a:sx n="55" d="100"/>
          <a:sy n="55" d="100"/>
        </p:scale>
        <p:origin x="224" y="17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0FE201-C8FE-3B4D-B54D-16579F4137BD}" type="datetimeFigureOut">
              <a:rPr lang="en-US" smtClean="0"/>
              <a:t>3/17/25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-1212850" y="1143000"/>
            <a:ext cx="9283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175A2-0A61-E740-BE80-D19F591B80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670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F175A2-0A61-E740-BE80-D19F591B807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0104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836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D488765-19EE-86F2-FF21-E4C68F815FDD}"/>
              </a:ext>
            </a:extLst>
          </p:cNvPr>
          <p:cNvSpPr/>
          <p:nvPr userDrawn="1"/>
        </p:nvSpPr>
        <p:spPr>
          <a:xfrm>
            <a:off x="0" y="0"/>
            <a:ext cx="16806863" cy="5586412"/>
          </a:xfrm>
          <a:prstGeom prst="rect">
            <a:avLst/>
          </a:prstGeom>
          <a:solidFill>
            <a:srgbClr val="EBEDE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9C2D6F2-5A1F-74D7-B627-00B60FD5601B}"/>
              </a:ext>
            </a:extLst>
          </p:cNvPr>
          <p:cNvCxnSpPr>
            <a:cxnSpLocks/>
          </p:cNvCxnSpPr>
          <p:nvPr userDrawn="1"/>
        </p:nvCxnSpPr>
        <p:spPr>
          <a:xfrm>
            <a:off x="2579409" y="4555500"/>
            <a:ext cx="0" cy="646544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4DE70D32-963D-D314-EA3E-707871D040F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98064" y="4578747"/>
            <a:ext cx="1689100" cy="558800"/>
          </a:xfrm>
          <a:prstGeom prst="rect">
            <a:avLst/>
          </a:prstGeom>
        </p:spPr>
      </p:pic>
      <p:pic>
        <p:nvPicPr>
          <p:cNvPr id="6" name="Picture 5" descr="A person and person looking at a tablet&#10;&#10;Description automatically generated">
            <a:extLst>
              <a:ext uri="{FF2B5EF4-FFF2-40B4-BE49-F238E27FC236}">
                <a16:creationId xmlns:a16="http://schemas.microsoft.com/office/drawing/2014/main" id="{BDFE629E-50BF-9487-4E14-3BF7629566EE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640068" y="-1"/>
            <a:ext cx="9166796" cy="5586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9122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l" defTabSz="744870" rtl="0" eaLnBrk="1" latinLnBrk="0" hangingPunct="1">
        <a:lnSpc>
          <a:spcPct val="90000"/>
        </a:lnSpc>
        <a:spcBef>
          <a:spcPct val="0"/>
        </a:spcBef>
        <a:buNone/>
        <a:defRPr sz="358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6218" indent="-186218" algn="l" defTabSz="744870" rtl="0" eaLnBrk="1" latinLnBrk="0" hangingPunct="1">
        <a:lnSpc>
          <a:spcPct val="90000"/>
        </a:lnSpc>
        <a:spcBef>
          <a:spcPts val="815"/>
        </a:spcBef>
        <a:buFont typeface="Arial" panose="020B0604020202020204" pitchFamily="34" charset="0"/>
        <a:buChar char="•"/>
        <a:defRPr sz="2281" kern="1200">
          <a:solidFill>
            <a:schemeClr val="tx1"/>
          </a:solidFill>
          <a:latin typeface="+mn-lt"/>
          <a:ea typeface="+mn-ea"/>
          <a:cs typeface="+mn-cs"/>
        </a:defRPr>
      </a:lvl1pPr>
      <a:lvl2pPr marL="558653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955" kern="1200">
          <a:solidFill>
            <a:schemeClr val="tx1"/>
          </a:solidFill>
          <a:latin typeface="+mn-lt"/>
          <a:ea typeface="+mn-ea"/>
          <a:cs typeface="+mn-cs"/>
        </a:defRPr>
      </a:lvl2pPr>
      <a:lvl3pPr marL="931088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629" kern="1200">
          <a:solidFill>
            <a:schemeClr val="tx1"/>
          </a:solidFill>
          <a:latin typeface="+mn-lt"/>
          <a:ea typeface="+mn-ea"/>
          <a:cs typeface="+mn-cs"/>
        </a:defRPr>
      </a:lvl3pPr>
      <a:lvl4pPr marL="1303523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4pPr>
      <a:lvl5pPr marL="1675958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5pPr>
      <a:lvl6pPr marL="2048393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6pPr>
      <a:lvl7pPr marL="2420828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7pPr>
      <a:lvl8pPr marL="2793263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8pPr>
      <a:lvl9pPr marL="3165699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1pPr>
      <a:lvl2pPr marL="372435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2pPr>
      <a:lvl3pPr marL="744870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3pPr>
      <a:lvl4pPr marL="1117305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4pPr>
      <a:lvl5pPr marL="1489740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5pPr>
      <a:lvl6pPr marL="1862176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6pPr>
      <a:lvl7pPr marL="2234611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7pPr>
      <a:lvl8pPr marL="2607046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8pPr>
      <a:lvl9pPr marL="2979481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6FF3817-7D6B-60D2-F5FD-7686D65C0E48}"/>
              </a:ext>
            </a:extLst>
          </p:cNvPr>
          <p:cNvSpPr txBox="1"/>
          <p:nvPr/>
        </p:nvSpPr>
        <p:spPr>
          <a:xfrm>
            <a:off x="389293" y="1362399"/>
            <a:ext cx="8465998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7760"/>
              </a:lnSpc>
            </a:pPr>
            <a:r>
              <a:rPr lang="en-US" sz="7800" b="1" spc="-150" dirty="0">
                <a:solidFill>
                  <a:srgbClr val="2A27D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Take control </a:t>
            </a:r>
          </a:p>
          <a:p>
            <a:pPr>
              <a:lnSpc>
                <a:spcPts val="7760"/>
              </a:lnSpc>
            </a:pPr>
            <a:r>
              <a:rPr lang="en-US" sz="7800" b="1" spc="-150" dirty="0">
                <a:solidFill>
                  <a:srgbClr val="2A27D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your health</a:t>
            </a:r>
          </a:p>
        </p:txBody>
      </p:sp>
      <p:pic>
        <p:nvPicPr>
          <p:cNvPr id="3" name="Picture 2" descr="A close-up of a logo&#10;&#10;Description automatically generated">
            <a:extLst>
              <a:ext uri="{FF2B5EF4-FFF2-40B4-BE49-F238E27FC236}">
                <a16:creationId xmlns:a16="http://schemas.microsoft.com/office/drawing/2014/main" id="{0B61378F-2031-AA24-B252-0B5C6B2C67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71998" y="4644872"/>
            <a:ext cx="1585757" cy="484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32349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60</TotalTime>
  <Words>6</Words>
  <Application>Microsoft Macintosh PowerPoint</Application>
  <PresentationFormat>Custom</PresentationFormat>
  <Paragraphs>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Dori Shields</dc:creator>
  <cp:lastModifiedBy>penny.lee@apree.health</cp:lastModifiedBy>
  <cp:revision>25</cp:revision>
  <dcterms:created xsi:type="dcterms:W3CDTF">2023-12-11T20:44:05Z</dcterms:created>
  <dcterms:modified xsi:type="dcterms:W3CDTF">2025-03-17T22:46:55Z</dcterms:modified>
</cp:coreProperties>
</file>