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75"/>
    <p:restoredTop sz="96159"/>
  </p:normalViewPr>
  <p:slideViewPr>
    <p:cSldViewPr snapToGrid="0">
      <p:cViewPr varScale="1">
        <p:scale>
          <a:sx n="80" d="100"/>
          <a:sy n="80" d="100"/>
        </p:scale>
        <p:origin x="1744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5429F97-BAA2-758F-7A5A-FE39F2AFAD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630752"/>
            <a:ext cx="4010578" cy="3176364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308411"/>
            <a:ext cx="7322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control of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your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an appointment with your primary care doctor to check-in on your overall health and get screened.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43913"/>
            <a:ext cx="286959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guidelines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recommended screenings based on age, gender, and other risk factors to help detect cancer when it’s easier to treat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history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family health history to help determine if you have an increased risk and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need screening at an earlier age or more often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healthy living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maintaining a healthy weight, being physically active, and avoiding substances to help lower your risk for several types of cancer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30751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detection and prevention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82" y="7255516"/>
            <a:ext cx="355600" cy="304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82" y="8153296"/>
            <a:ext cx="292100" cy="406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09C6F24-C2D1-BD3D-C5DD-A2AA51F1A4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82" y="6356457"/>
            <a:ext cx="330200" cy="3937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8324539-9F02-3133-7F6B-38E238B61AE7}"/>
              </a:ext>
            </a:extLst>
          </p:cNvPr>
          <p:cNvSpPr txBox="1">
            <a:spLocks/>
          </p:cNvSpPr>
          <p:nvPr/>
        </p:nvSpPr>
        <p:spPr>
          <a:xfrm>
            <a:off x="4224568" y="620073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DCD008-DF6F-1B92-4B01-223E044F0CD6}"/>
              </a:ext>
            </a:extLst>
          </p:cNvPr>
          <p:cNvSpPr txBox="1"/>
          <p:nvPr/>
        </p:nvSpPr>
        <p:spPr>
          <a:xfrm>
            <a:off x="4228024" y="57681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01F2840-73C7-23F5-8F62-8B3076756152}"/>
              </a:ext>
            </a:extLst>
          </p:cNvPr>
          <p:cNvSpPr txBox="1">
            <a:spLocks/>
          </p:cNvSpPr>
          <p:nvPr/>
        </p:nvSpPr>
        <p:spPr>
          <a:xfrm>
            <a:off x="4238003" y="734638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E0D5D3-3F3C-5C86-5AAE-0166213661B3}"/>
              </a:ext>
            </a:extLst>
          </p:cNvPr>
          <p:cNvSpPr txBox="1"/>
          <p:nvPr/>
        </p:nvSpPr>
        <p:spPr>
          <a:xfrm>
            <a:off x="4519632" y="836775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0E3EAB-4049-61FF-65D5-72273221B70B}"/>
              </a:ext>
            </a:extLst>
          </p:cNvPr>
          <p:cNvCxnSpPr>
            <a:cxnSpLocks/>
          </p:cNvCxnSpPr>
          <p:nvPr/>
        </p:nvCxnSpPr>
        <p:spPr>
          <a:xfrm>
            <a:off x="4318823" y="827086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C0BD325C-C613-3014-81D6-C69BBC8212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375251"/>
            <a:ext cx="215900" cy="228600"/>
          </a:xfrm>
          <a:prstGeom prst="rect">
            <a:avLst/>
          </a:prstGeom>
        </p:spPr>
      </p:pic>
      <p:pic>
        <p:nvPicPr>
          <p:cNvPr id="19" name="Picture 1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46052179-0825-DCCA-E9A3-2852736D0A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BFA5BC95-C1EB-B33E-F472-261D62B862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192</TotalTime>
  <Words>179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44</cp:revision>
  <dcterms:created xsi:type="dcterms:W3CDTF">2023-12-11T20:49:55Z</dcterms:created>
  <dcterms:modified xsi:type="dcterms:W3CDTF">2025-03-17T22:46:26Z</dcterms:modified>
</cp:coreProperties>
</file>