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C"/>
    <a:srgbClr val="6E1EBE"/>
    <a:srgbClr val="00C389"/>
    <a:srgbClr val="B5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53"/>
    <p:restoredTop sz="96159"/>
  </p:normalViewPr>
  <p:slideViewPr>
    <p:cSldViewPr snapToGrid="0">
      <p:cViewPr varScale="1">
        <p:scale>
          <a:sx n="55" d="100"/>
          <a:sy n="55" d="100"/>
        </p:scale>
        <p:origin x="208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8354-4FE1-D848-863D-1091BF29DCEB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77A5-994E-FD49-B346-02801BAD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877A5-994E-FD49-B346-02801BADB8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EB6444-4274-93A6-1D48-B82BC7D0D3D8}"/>
              </a:ext>
            </a:extLst>
          </p:cNvPr>
          <p:cNvSpPr/>
          <p:nvPr userDrawn="1"/>
        </p:nvSpPr>
        <p:spPr>
          <a:xfrm>
            <a:off x="-1" y="0"/>
            <a:ext cx="13716000" cy="13716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2030B2-AE66-A65D-7969-BBF9E69EBC40}"/>
              </a:ext>
            </a:extLst>
          </p:cNvPr>
          <p:cNvCxnSpPr>
            <a:cxnSpLocks/>
          </p:cNvCxnSpPr>
          <p:nvPr userDrawn="1"/>
        </p:nvCxnSpPr>
        <p:spPr>
          <a:xfrm>
            <a:off x="6794822" y="12302006"/>
            <a:ext cx="0" cy="867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0A59B-909B-67F0-70B6-43D4453846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4106" y="12381515"/>
            <a:ext cx="2247900" cy="749300"/>
          </a:xfrm>
          <a:prstGeom prst="rect">
            <a:avLst/>
          </a:prstGeom>
        </p:spPr>
      </p:pic>
      <p:pic>
        <p:nvPicPr>
          <p:cNvPr id="5" name="Picture 4" descr="A person and person looking at a tablet&#10;&#10;Description automatically generated">
            <a:extLst>
              <a:ext uri="{FF2B5EF4-FFF2-40B4-BE49-F238E27FC236}">
                <a16:creationId xmlns:a16="http://schemas.microsoft.com/office/drawing/2014/main" id="{E1E14824-8D77-51E1-447D-8BDDA65510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3718675" cy="56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383143-7A22-937E-2F72-004C7DE9E438}"/>
              </a:ext>
            </a:extLst>
          </p:cNvPr>
          <p:cNvSpPr txBox="1"/>
          <p:nvPr/>
        </p:nvSpPr>
        <p:spPr>
          <a:xfrm>
            <a:off x="691755" y="6000805"/>
            <a:ext cx="127021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00" b="1" spc="-150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control of your health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B9134-737C-D1F1-08B3-34AE830AEB5F}"/>
              </a:ext>
            </a:extLst>
          </p:cNvPr>
          <p:cNvSpPr txBox="1"/>
          <p:nvPr/>
        </p:nvSpPr>
        <p:spPr>
          <a:xfrm>
            <a:off x="742950" y="7288361"/>
            <a:ext cx="12024312" cy="147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Routine cancer screenings and a healthy lifestyle can mean better outcomes for your health. It’s important to visit your primary care doctor to check-in on your overall health, review guidelines, and get screened.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CFDCB1-EAB1-BFE4-AFCB-1DB4DE9DF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2" y="8933165"/>
            <a:ext cx="12024312" cy="318012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24D9219-02AA-61FB-CC0B-0CEC9F34F307}"/>
              </a:ext>
            </a:extLst>
          </p:cNvPr>
          <p:cNvSpPr txBox="1">
            <a:spLocks/>
          </p:cNvSpPr>
          <p:nvPr/>
        </p:nvSpPr>
        <p:spPr>
          <a:xfrm>
            <a:off x="6400023" y="9436295"/>
            <a:ext cx="5367000" cy="1066844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20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</a:t>
            </a:r>
            <a:br>
              <a:rPr lang="en-US" sz="20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 mobile app </a:t>
            </a:r>
            <a:br>
              <a:rPr lang="en-US"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 visit </a:t>
            </a:r>
            <a:r>
              <a:rPr lang="en-US" sz="2000" b="1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mycastlight.com/wellnesswins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D65898-97C5-14C0-94FA-787600BC18FC}"/>
              </a:ext>
            </a:extLst>
          </p:cNvPr>
          <p:cNvSpPr txBox="1"/>
          <p:nvPr/>
        </p:nvSpPr>
        <p:spPr>
          <a:xfrm>
            <a:off x="1569385" y="9341531"/>
            <a:ext cx="4544977" cy="998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</a:pP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sz="24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schedule your appointment.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40F924-8D77-342A-70C8-0005F269ADFF}"/>
              </a:ext>
            </a:extLst>
          </p:cNvPr>
          <p:cNvSpPr txBox="1"/>
          <p:nvPr/>
        </p:nvSpPr>
        <p:spPr>
          <a:xfrm>
            <a:off x="6998893" y="11055989"/>
            <a:ext cx="285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7F06C1-24A7-2D79-3FB0-239DDEA0F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290" y="11033794"/>
            <a:ext cx="431800" cy="444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58984A-8693-6105-1606-74F90F9D8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5324" y="9602786"/>
            <a:ext cx="1308100" cy="1308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087E78-7F9B-5D67-BE87-4E5F43AAA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12" y="9296267"/>
            <a:ext cx="571500" cy="1130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029E97-65E3-86B9-E0DD-EF5591794F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912" y="9618140"/>
            <a:ext cx="393700" cy="469900"/>
          </a:xfrm>
          <a:prstGeom prst="rect">
            <a:avLst/>
          </a:prstGeom>
        </p:spPr>
      </p:pic>
      <p:pic>
        <p:nvPicPr>
          <p:cNvPr id="19" name="Picture 18" descr="A close-up of a logo&#10;&#10;Description automatically generated">
            <a:extLst>
              <a:ext uri="{FF2B5EF4-FFF2-40B4-BE49-F238E27FC236}">
                <a16:creationId xmlns:a16="http://schemas.microsoft.com/office/drawing/2014/main" id="{B57DD0B7-19B8-4270-270A-4448666783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9932" y="12341641"/>
            <a:ext cx="2716605" cy="830074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1C7F36B9-43A1-D703-63D9-1082A0B6AFA3}"/>
              </a:ext>
            </a:extLst>
          </p:cNvPr>
          <p:cNvSpPr txBox="1">
            <a:spLocks/>
          </p:cNvSpPr>
          <p:nvPr/>
        </p:nvSpPr>
        <p:spPr>
          <a:xfrm>
            <a:off x="1590815" y="10777348"/>
            <a:ext cx="4523547" cy="1066844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Need help? 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Call a </a:t>
            </a:r>
            <a:r>
              <a:rPr lang="en-US" sz="2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Castlight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Care Guide at 888-856-9419</a:t>
            </a:r>
            <a:endParaRPr lang="en-US" sz="2000" dirty="0">
              <a:solidFill>
                <a:srgbClr val="2A27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82</Words>
  <Application>Microsoft Macintosh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penny.lee@apree.health</cp:lastModifiedBy>
  <cp:revision>30</cp:revision>
  <dcterms:created xsi:type="dcterms:W3CDTF">2023-12-11T20:49:55Z</dcterms:created>
  <dcterms:modified xsi:type="dcterms:W3CDTF">2025-03-17T22:49:59Z</dcterms:modified>
</cp:coreProperties>
</file>