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2"/>
    <p:restoredTop sz="96159"/>
  </p:normalViewPr>
  <p:slideViewPr>
    <p:cSldViewPr snapToGrid="0">
      <p:cViewPr varScale="1">
        <p:scale>
          <a:sx n="54" d="100"/>
          <a:sy n="54" d="100"/>
        </p:scale>
        <p:origin x="2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-1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7" name="Picture 6" descr="A group of women holding weights&#10;&#10;Description automatically generated">
            <a:extLst>
              <a:ext uri="{FF2B5EF4-FFF2-40B4-BE49-F238E27FC236}">
                <a16:creationId xmlns:a16="http://schemas.microsoft.com/office/drawing/2014/main" id="{9A9C9A7C-B0B7-28D2-6D3D-BFCC16730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13715999" cy="56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166228"/>
            <a:ext cx="1270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smoke-free for better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35253"/>
            <a:ext cx="12024312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 the US, smoking causes approximately 30% of all cancers and 90% of lung cancers.* Get support to make lifestyle changes to improve your health.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286AC-847A-C37D-62BD-93DDAC26DCAA}"/>
              </a:ext>
            </a:extLst>
          </p:cNvPr>
          <p:cNvSpPr txBox="1"/>
          <p:nvPr/>
        </p:nvSpPr>
        <p:spPr>
          <a:xfrm>
            <a:off x="829912" y="8433693"/>
            <a:ext cx="4893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*American Cancer Society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A27D9-622B-A772-AC07-93D436CE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8815935"/>
            <a:ext cx="12024312" cy="3180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F65A25-B3A5-D6BB-FA6D-720A5CEE3A92}"/>
              </a:ext>
            </a:extLst>
          </p:cNvPr>
          <p:cNvSpPr txBox="1">
            <a:spLocks/>
          </p:cNvSpPr>
          <p:nvPr/>
        </p:nvSpPr>
        <p:spPr>
          <a:xfrm>
            <a:off x="6400023" y="9319065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EDCC9-AC1E-70DB-F772-C5D17144DB3A}"/>
              </a:ext>
            </a:extLst>
          </p:cNvPr>
          <p:cNvSpPr txBox="1"/>
          <p:nvPr/>
        </p:nvSpPr>
        <p:spPr>
          <a:xfrm>
            <a:off x="1569385" y="9224301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D5C79-CDC1-8982-54FE-E692477AFB9B}"/>
              </a:ext>
            </a:extLst>
          </p:cNvPr>
          <p:cNvSpPr txBox="1"/>
          <p:nvPr/>
        </p:nvSpPr>
        <p:spPr>
          <a:xfrm>
            <a:off x="6998893" y="1093875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F7DE2-B81C-32CF-D23E-7042255CB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0916564"/>
            <a:ext cx="4318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9DCDA-7EBE-4C76-7C19-DD5F05AD7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485556"/>
            <a:ext cx="13081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4521A-0C15-2DB2-A03A-96E0086BE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179037"/>
            <a:ext cx="571500" cy="113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84A45F-46DF-FF4B-CA81-3BEC43BEC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500910"/>
            <a:ext cx="393700" cy="469900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74A3CE70-4EE0-9419-F0A8-FFB1A2386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E11ECCB-80D2-CF86-8810-30C192D740DF}"/>
              </a:ext>
            </a:extLst>
          </p:cNvPr>
          <p:cNvSpPr txBox="1">
            <a:spLocks/>
          </p:cNvSpPr>
          <p:nvPr/>
        </p:nvSpPr>
        <p:spPr>
          <a:xfrm>
            <a:off x="1590815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79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31</cp:revision>
  <dcterms:created xsi:type="dcterms:W3CDTF">2023-12-11T20:49:55Z</dcterms:created>
  <dcterms:modified xsi:type="dcterms:W3CDTF">2025-03-17T22:50:29Z</dcterms:modified>
</cp:coreProperties>
</file>