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6"/>
    <p:restoredTop sz="96159"/>
  </p:normalViewPr>
  <p:slideViewPr>
    <p:cSldViewPr snapToGrid="0">
      <p:cViewPr varScale="1">
        <p:scale>
          <a:sx n="80" d="100"/>
          <a:sy n="80" d="100"/>
        </p:scale>
        <p:origin x="696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5429F97-BAA2-758F-7A5A-FE39F2AFAD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527280"/>
            <a:ext cx="4010578" cy="336004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your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an appointment with your primary care doctor to check-in on your overall health and get screened.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3308411"/>
            <a:ext cx="7322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control of your health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1016604" y="6143913"/>
            <a:ext cx="286959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guidelines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recommended screenings based on age, gender, and other risk factors to help detect cancer when it’s easier to treat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history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family health history to help determine if you have an increased risk and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need screening at an earlier age or more often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healthy living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maintaining a healthy weight, being physically active, and avoiding substances to help lower your risk for several types of cancer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5630751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detection and prevention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4AB449-01FC-1A8E-4445-77A36398A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82" y="7255516"/>
            <a:ext cx="355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EDC5F7-17D0-06DB-945E-72F61032B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82" y="8153296"/>
            <a:ext cx="292100" cy="406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EAEB8A-8737-5B80-D7ED-9A4B0629E0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82" y="6356457"/>
            <a:ext cx="330200" cy="3937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17514AF-3958-6F0D-5668-450E7CBF5792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745944-4A47-E5B8-187A-5F022F25F105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1F7BD3-7417-EE21-4EA9-F5219F570C1F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791723-8F9A-3979-035A-51A00B38DFD0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845DBB2-499F-72BB-D185-762E0594CC82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8F600E34-B9B7-7A0B-3CC1-0C3EEAE493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22" name="Picture 21" descr="A close-up of a logo&#10;&#10;Description automatically generated">
            <a:extLst>
              <a:ext uri="{FF2B5EF4-FFF2-40B4-BE49-F238E27FC236}">
                <a16:creationId xmlns:a16="http://schemas.microsoft.com/office/drawing/2014/main" id="{A9080AEB-DF5E-1961-5923-0F3B0C754B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23" name="Picture 22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E69E53D7-5A74-A8CF-B461-BD62D924AC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</TotalTime>
  <Words>195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44</cp:revision>
  <dcterms:created xsi:type="dcterms:W3CDTF">2023-12-11T20:49:55Z</dcterms:created>
  <dcterms:modified xsi:type="dcterms:W3CDTF">2025-03-17T22:45:16Z</dcterms:modified>
</cp:coreProperties>
</file>