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3"/>
    <p:restoredTop sz="96159"/>
  </p:normalViewPr>
  <p:slideViewPr>
    <p:cSldViewPr snapToGrid="0">
      <p:cViewPr varScale="1">
        <p:scale>
          <a:sx n="65" d="100"/>
          <a:sy n="65" d="100"/>
        </p:scale>
        <p:origin x="272" y="1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2" name="Picture 1" descr="A group of people meditating&#10;&#10;Description automatically generated">
            <a:extLst>
              <a:ext uri="{FF2B5EF4-FFF2-40B4-BE49-F238E27FC236}">
                <a16:creationId xmlns:a16="http://schemas.microsoft.com/office/drawing/2014/main" id="{C652752D-3784-607A-35F8-7F5271F3FB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4" y="0"/>
            <a:ext cx="9166799" cy="558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883257"/>
            <a:ext cx="84659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6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34385C55-A611-571E-0DBE-BC88BB9CCB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10</Words>
  <Application>Microsoft Macintosh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2025-03-17T23:04:34Z</dcterms:modified>
</cp:coreProperties>
</file>