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95"/>
    <p:restoredTop sz="96159"/>
  </p:normalViewPr>
  <p:slideViewPr>
    <p:cSldViewPr snapToGrid="0">
      <p:cViewPr varScale="1">
        <p:scale>
          <a:sx n="80" d="100"/>
          <a:sy n="80" d="100"/>
        </p:scale>
        <p:origin x="1024" y="200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6" name="Picture 5" descr="A group of people meditating&#10;&#10;Description automatically generated">
            <a:extLst>
              <a:ext uri="{FF2B5EF4-FFF2-40B4-BE49-F238E27FC236}">
                <a16:creationId xmlns:a16="http://schemas.microsoft.com/office/drawing/2014/main" id="{E86A9356-6C25-6C11-CC1B-30EBC268971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84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emf"/><Relationship Id="rId7" Type="http://schemas.openxmlformats.org/officeDocument/2006/relationships/image" Target="../media/image8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2CED4-2259-879B-E6AB-DE796CA2224A}"/>
              </a:ext>
            </a:extLst>
          </p:cNvPr>
          <p:cNvSpPr/>
          <p:nvPr/>
        </p:nvSpPr>
        <p:spPr>
          <a:xfrm>
            <a:off x="3761822" y="5600409"/>
            <a:ext cx="4010578" cy="3442501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566796"/>
            <a:ext cx="4098120" cy="3524241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FCE550-36C2-DD31-E719-65EA43100176}"/>
              </a:ext>
            </a:extLst>
          </p:cNvPr>
          <p:cNvSpPr txBox="1"/>
          <p:nvPr/>
        </p:nvSpPr>
        <p:spPr>
          <a:xfrm>
            <a:off x="308008" y="3941681"/>
            <a:ext cx="732215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for your mind, care for your health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4518625"/>
            <a:ext cx="6098236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Life gets hard sometimes. It can leave us feeling overwhelmed, defeated, and unsure how to move forward. </a:t>
            </a:r>
          </a:p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Visit your primary care doctor to get emotional health support.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8CF03-6AB6-6FF2-207A-1D21B68615C0}"/>
              </a:ext>
            </a:extLst>
          </p:cNvPr>
          <p:cNvSpPr txBox="1"/>
          <p:nvPr/>
        </p:nvSpPr>
        <p:spPr>
          <a:xfrm>
            <a:off x="1016604" y="6366344"/>
            <a:ext cx="2557594" cy="2392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Self-Care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Focus on healthy eating, quality sleep, and exercise as it can make a big difference in how you feel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Resilience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Learn coping strategies and give yourself time and space to boost your mood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Treatment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Share your family history, current lifestyle, and symptoms so your provider can guide your treatment plan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2880CBC-C0CD-4541-F72D-4820820A6327}"/>
              </a:ext>
            </a:extLst>
          </p:cNvPr>
          <p:cNvSpPr txBox="1"/>
          <p:nvPr/>
        </p:nvSpPr>
        <p:spPr>
          <a:xfrm>
            <a:off x="346507" y="5878394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yourself first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9167CEC-4970-3BF9-8F59-4155D53DF6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032" y="6620658"/>
            <a:ext cx="393700" cy="3937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A67F2D6-4772-8E7A-9192-863FD6D829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907" y="7361823"/>
            <a:ext cx="355600" cy="4064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EEACE3F-1706-0DC3-7BD8-2D45B66236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907" y="8124830"/>
            <a:ext cx="342900" cy="4064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2BB345B-9F98-87A8-D6DC-DDCCBD7C05AB}"/>
              </a:ext>
            </a:extLst>
          </p:cNvPr>
          <p:cNvSpPr txBox="1">
            <a:spLocks/>
          </p:cNvSpPr>
          <p:nvPr/>
        </p:nvSpPr>
        <p:spPr>
          <a:xfrm>
            <a:off x="4224568" y="6161724"/>
            <a:ext cx="2803207" cy="4519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Castlight Care Guide can help you find a provider. Click the Get Help tab in the app </a:t>
            </a: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 talk or chat with an expert.</a:t>
            </a: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 with your health and benefits? </a:t>
            </a:r>
            <a:r>
              <a:rPr lang="en-US" sz="10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Call a Castlight Care Guide at 888-856-9419.</a:t>
            </a:r>
            <a:br>
              <a:rPr lang="en-US" sz="10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endParaRPr lang="en-US" sz="10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CBAD35-85A7-8BB1-A797-0A9A4780FE80}"/>
              </a:ext>
            </a:extLst>
          </p:cNvPr>
          <p:cNvSpPr txBox="1"/>
          <p:nvPr/>
        </p:nvSpPr>
        <p:spPr>
          <a:xfrm>
            <a:off x="4216872" y="5760830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E79BB33-CBF6-086D-E55F-29A4823AFBED}"/>
              </a:ext>
            </a:extLst>
          </p:cNvPr>
          <p:cNvSpPr txBox="1">
            <a:spLocks/>
          </p:cNvSpPr>
          <p:nvPr/>
        </p:nvSpPr>
        <p:spPr>
          <a:xfrm>
            <a:off x="4238003" y="7464065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wellnesswins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246EE4-8724-F410-402B-0770714C6598}"/>
              </a:ext>
            </a:extLst>
          </p:cNvPr>
          <p:cNvSpPr txBox="1"/>
          <p:nvPr/>
        </p:nvSpPr>
        <p:spPr>
          <a:xfrm>
            <a:off x="4519632" y="8577524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307E7FD-A025-97DC-F9E7-CF61AB2231BA}"/>
              </a:ext>
            </a:extLst>
          </p:cNvPr>
          <p:cNvCxnSpPr>
            <a:cxnSpLocks/>
          </p:cNvCxnSpPr>
          <p:nvPr/>
        </p:nvCxnSpPr>
        <p:spPr>
          <a:xfrm>
            <a:off x="4313247" y="8463909"/>
            <a:ext cx="3208209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16B51057-0740-1F43-2496-F075AF270F8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11328" y="8585020"/>
            <a:ext cx="215900" cy="228600"/>
          </a:xfrm>
          <a:prstGeom prst="rect">
            <a:avLst/>
          </a:prstGeom>
        </p:spPr>
      </p:pic>
      <p:pic>
        <p:nvPicPr>
          <p:cNvPr id="14" name="Picture 13" descr="A close-up of a logo&#10;&#10;Description automatically generated">
            <a:extLst>
              <a:ext uri="{FF2B5EF4-FFF2-40B4-BE49-F238E27FC236}">
                <a16:creationId xmlns:a16="http://schemas.microsoft.com/office/drawing/2014/main" id="{0D170BAC-37BD-685D-7B78-89123A6B96E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44747" y="9328084"/>
            <a:ext cx="1585757" cy="484537"/>
          </a:xfrm>
          <a:prstGeom prst="rect">
            <a:avLst/>
          </a:prstGeom>
        </p:spPr>
      </p:pic>
      <p:pic>
        <p:nvPicPr>
          <p:cNvPr id="16" name="Picture 15" descr="A qr code on a black background&#10;&#10;Description automatically generated">
            <a:extLst>
              <a:ext uri="{FF2B5EF4-FFF2-40B4-BE49-F238E27FC236}">
                <a16:creationId xmlns:a16="http://schemas.microsoft.com/office/drawing/2014/main" id="{24A52BB6-A1CC-5893-D817-E67D9333A00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3509" y="7271583"/>
            <a:ext cx="1057655" cy="1057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202</TotalTime>
  <Words>169</Words>
  <Application>Microsoft Macintosh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45</cp:revision>
  <dcterms:created xsi:type="dcterms:W3CDTF">2023-12-11T20:49:55Z</dcterms:created>
  <dcterms:modified xsi:type="dcterms:W3CDTF">2025-03-17T23:07:05Z</dcterms:modified>
</cp:coreProperties>
</file>