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97"/>
    <p:restoredTop sz="96159"/>
  </p:normalViewPr>
  <p:slideViewPr>
    <p:cSldViewPr snapToGrid="0">
      <p:cViewPr varScale="1">
        <p:scale>
          <a:sx n="80" d="100"/>
          <a:sy n="80" d="100"/>
        </p:scale>
        <p:origin x="848" y="200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8A64C39-49E2-1EE7-6986-BF3174BAB5E0}"/>
              </a:ext>
            </a:extLst>
          </p:cNvPr>
          <p:cNvCxnSpPr/>
          <p:nvPr userDrawn="1"/>
        </p:nvCxnSpPr>
        <p:spPr>
          <a:xfrm>
            <a:off x="3891023" y="9359249"/>
            <a:ext cx="0" cy="537159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153BB0E0-F95A-1406-6354-E5AEB1FDF01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223317" y="9375481"/>
            <a:ext cx="1371600" cy="457200"/>
          </a:xfrm>
          <a:prstGeom prst="rect">
            <a:avLst/>
          </a:prstGeom>
        </p:spPr>
      </p:pic>
      <p:pic>
        <p:nvPicPr>
          <p:cNvPr id="6" name="Picture 5" descr="A group of people meditating&#10;&#10;Description automatically generated">
            <a:extLst>
              <a:ext uri="{FF2B5EF4-FFF2-40B4-BE49-F238E27FC236}">
                <a16:creationId xmlns:a16="http://schemas.microsoft.com/office/drawing/2014/main" id="{E86A9356-6C25-6C11-CC1B-30EBC268971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7772400" cy="3848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emf"/><Relationship Id="rId7" Type="http://schemas.openxmlformats.org/officeDocument/2006/relationships/image" Target="../media/image8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8A2CED4-2259-879B-E6AB-DE796CA2224A}"/>
              </a:ext>
            </a:extLst>
          </p:cNvPr>
          <p:cNvSpPr/>
          <p:nvPr/>
        </p:nvSpPr>
        <p:spPr>
          <a:xfrm>
            <a:off x="3837509" y="5709347"/>
            <a:ext cx="4010578" cy="3183369"/>
          </a:xfrm>
          <a:prstGeom prst="rect">
            <a:avLst/>
          </a:prstGeom>
          <a:solidFill>
            <a:srgbClr val="2A27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02BA89A3-8A7F-87C8-4A10-DDBEC77156B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2427" y="5566796"/>
            <a:ext cx="4098120" cy="3524241"/>
          </a:xfrm>
          <a:prstGeom prst="rect">
            <a:avLst/>
          </a:prstGeom>
          <a:ln>
            <a:noFill/>
          </a:ln>
          <a:effectLst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7FCE550-36C2-DD31-E719-65EA43100176}"/>
              </a:ext>
            </a:extLst>
          </p:cNvPr>
          <p:cNvSpPr txBox="1"/>
          <p:nvPr/>
        </p:nvSpPr>
        <p:spPr>
          <a:xfrm>
            <a:off x="308008" y="3941681"/>
            <a:ext cx="732215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 for your mind, care for your health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42DAD7-D0BE-F843-E8D1-ADF9CDDECA4F}"/>
              </a:ext>
            </a:extLst>
          </p:cNvPr>
          <p:cNvSpPr txBox="1"/>
          <p:nvPr/>
        </p:nvSpPr>
        <p:spPr>
          <a:xfrm>
            <a:off x="354003" y="4518625"/>
            <a:ext cx="6098236" cy="844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Life gets hard sometimes. It can leave us feeling overwhelmed, defeated, and unsure how to move forward. </a:t>
            </a:r>
          </a:p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Visit your primary care doctor to get emotional health support.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D8CF03-6AB6-6FF2-207A-1D21B68615C0}"/>
              </a:ext>
            </a:extLst>
          </p:cNvPr>
          <p:cNvSpPr txBox="1"/>
          <p:nvPr/>
        </p:nvSpPr>
        <p:spPr>
          <a:xfrm>
            <a:off x="1016604" y="6366344"/>
            <a:ext cx="2557594" cy="23929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Self-Care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Focus on healthy eating, quality sleep, and exercise as it can make a big difference in how you feel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Resilience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Learn coping strategies and give yourself time and space to boost your mood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Treatment</a:t>
            </a:r>
          </a:p>
          <a:p>
            <a:pPr>
              <a:spcAft>
                <a:spcPts val="500"/>
              </a:spcAft>
            </a:pPr>
            <a:r>
              <a:rPr lang="en-US" sz="950" dirty="0">
                <a:latin typeface="Arial" panose="020B0604020202020204" pitchFamily="34" charset="0"/>
                <a:cs typeface="Arial" panose="020B0604020202020204" pitchFamily="34" charset="0"/>
              </a:rPr>
              <a:t>Share your family history, current lifestyle, and symptoms so your provider can guide your treatment plan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2880CBC-C0CD-4541-F72D-4820820A6327}"/>
              </a:ext>
            </a:extLst>
          </p:cNvPr>
          <p:cNvSpPr txBox="1"/>
          <p:nvPr/>
        </p:nvSpPr>
        <p:spPr>
          <a:xfrm>
            <a:off x="346507" y="5878394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 yourself first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9167CEC-4970-3BF9-8F59-4155D53DF6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032" y="6620658"/>
            <a:ext cx="393700" cy="3937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EA67F2D6-4772-8E7A-9192-863FD6D829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9907" y="7361823"/>
            <a:ext cx="355600" cy="40640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8EEACE3F-1706-0DC3-7BD8-2D45B662361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907" y="8124830"/>
            <a:ext cx="342900" cy="4064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69081602-ADBF-C97D-A063-AD6B65B9333A}"/>
              </a:ext>
            </a:extLst>
          </p:cNvPr>
          <p:cNvSpPr txBox="1">
            <a:spLocks/>
          </p:cNvSpPr>
          <p:nvPr/>
        </p:nvSpPr>
        <p:spPr>
          <a:xfrm>
            <a:off x="4224568" y="6264907"/>
            <a:ext cx="2689579" cy="451962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95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Log in to Castlight to find a doctor and schedule your appointment. </a:t>
            </a:r>
            <a:br>
              <a:rPr lang="en-US" sz="95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br>
              <a:rPr lang="en-US" sz="95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95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Need help with your health and benefits? Call a Castlight Care Guide at 888-856-9419.</a:t>
            </a:r>
            <a:br>
              <a:rPr lang="en-US" sz="95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endParaRPr lang="en-US" sz="95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DB1647-D29F-9FA7-F062-31A769B8F077}"/>
              </a:ext>
            </a:extLst>
          </p:cNvPr>
          <p:cNvSpPr txBox="1"/>
          <p:nvPr/>
        </p:nvSpPr>
        <p:spPr>
          <a:xfrm>
            <a:off x="4228024" y="5832294"/>
            <a:ext cx="3052285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E853030-F721-1C9B-781D-13F253422D34}"/>
              </a:ext>
            </a:extLst>
          </p:cNvPr>
          <p:cNvSpPr txBox="1">
            <a:spLocks/>
          </p:cNvSpPr>
          <p:nvPr/>
        </p:nvSpPr>
        <p:spPr>
          <a:xfrm>
            <a:off x="4238003" y="7410549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95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</a:t>
            </a: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/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wellnesswins</a:t>
            </a: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7F4EF34-85FC-9A2C-5C8B-4218CC2C3B91}"/>
              </a:ext>
            </a:extLst>
          </p:cNvPr>
          <p:cNvSpPr txBox="1"/>
          <p:nvPr/>
        </p:nvSpPr>
        <p:spPr>
          <a:xfrm>
            <a:off x="4519632" y="8431923"/>
            <a:ext cx="21079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18E4B59-6F29-B699-6840-048336F9CA97}"/>
              </a:ext>
            </a:extLst>
          </p:cNvPr>
          <p:cNvCxnSpPr>
            <a:cxnSpLocks/>
          </p:cNvCxnSpPr>
          <p:nvPr/>
        </p:nvCxnSpPr>
        <p:spPr>
          <a:xfrm>
            <a:off x="4318823" y="8335034"/>
            <a:ext cx="3235274" cy="0"/>
          </a:xfrm>
          <a:prstGeom prst="line">
            <a:avLst/>
          </a:prstGeom>
          <a:ln w="889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>
            <a:extLst>
              <a:ext uri="{FF2B5EF4-FFF2-40B4-BE49-F238E27FC236}">
                <a16:creationId xmlns:a16="http://schemas.microsoft.com/office/drawing/2014/main" id="{5AB9A987-E924-CD1F-606E-ECCE55C5CF6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11328" y="8439419"/>
            <a:ext cx="215900" cy="228600"/>
          </a:xfrm>
          <a:prstGeom prst="rect">
            <a:avLst/>
          </a:prstGeom>
        </p:spPr>
      </p:pic>
      <p:pic>
        <p:nvPicPr>
          <p:cNvPr id="19" name="Picture 18" descr="A qr code on a black background&#10;&#10;Description automatically generated">
            <a:extLst>
              <a:ext uri="{FF2B5EF4-FFF2-40B4-BE49-F238E27FC236}">
                <a16:creationId xmlns:a16="http://schemas.microsoft.com/office/drawing/2014/main" id="{D697643B-473A-57E8-2B2E-DE038B8AF85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63509" y="7223457"/>
            <a:ext cx="1057655" cy="1057655"/>
          </a:xfrm>
          <a:prstGeom prst="rect">
            <a:avLst/>
          </a:prstGeom>
        </p:spPr>
      </p:pic>
      <p:pic>
        <p:nvPicPr>
          <p:cNvPr id="21" name="Picture 20" descr="A close-up of a logo&#10;&#10;Description automatically generated">
            <a:extLst>
              <a:ext uri="{FF2B5EF4-FFF2-40B4-BE49-F238E27FC236}">
                <a16:creationId xmlns:a16="http://schemas.microsoft.com/office/drawing/2014/main" id="{D62C7DC7-89A4-0AF7-CAEB-DDF2D3EEA7E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144747" y="9328084"/>
            <a:ext cx="1585757" cy="484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199</TotalTime>
  <Words>153</Words>
  <Application>Microsoft Macintosh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penny.lee@apree.health</cp:lastModifiedBy>
  <cp:revision>44</cp:revision>
  <dcterms:created xsi:type="dcterms:W3CDTF">2023-12-11T20:49:55Z</dcterms:created>
  <dcterms:modified xsi:type="dcterms:W3CDTF">2025-03-17T23:06:09Z</dcterms:modified>
</cp:coreProperties>
</file>