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6"/>
    <a:srgbClr val="EBEDED"/>
    <a:srgbClr val="6E1EBC"/>
    <a:srgbClr val="2A27D8"/>
    <a:srgbClr val="00C187"/>
    <a:srgbClr val="FFD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92"/>
    <p:restoredTop sz="96159"/>
  </p:normalViewPr>
  <p:slideViewPr>
    <p:cSldViewPr snapToGrid="0">
      <p:cViewPr varScale="1">
        <p:scale>
          <a:sx n="117" d="100"/>
          <a:sy n="117" d="100"/>
        </p:scale>
        <p:origin x="10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64F314-5DDB-D557-F5A5-A17D9B9753E4}"/>
              </a:ext>
            </a:extLst>
          </p:cNvPr>
          <p:cNvSpPr txBox="1"/>
          <p:nvPr userDrawn="1"/>
        </p:nvSpPr>
        <p:spPr>
          <a:xfrm>
            <a:off x="2564606" y="54006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8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A05A22-F0F1-F48C-87D9-BF2A72B792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56969F-457F-18ED-5039-0FA87C5B8439}"/>
              </a:ext>
            </a:extLst>
          </p:cNvPr>
          <p:cNvCxnSpPr/>
          <p:nvPr userDrawn="1"/>
        </p:nvCxnSpPr>
        <p:spPr>
          <a:xfrm>
            <a:off x="2385583" y="6044061"/>
            <a:ext cx="0" cy="537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20CD47D-143F-F72C-444B-1A60681290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547" y="6072323"/>
            <a:ext cx="1373173" cy="457724"/>
          </a:xfrm>
          <a:prstGeom prst="rect">
            <a:avLst/>
          </a:prstGeom>
        </p:spPr>
      </p:pic>
      <p:pic>
        <p:nvPicPr>
          <p:cNvPr id="3" name="Picture 2" descr="A group of people meditating&#10;&#10;Description automatically generated">
            <a:extLst>
              <a:ext uri="{FF2B5EF4-FFF2-40B4-BE49-F238E27FC236}">
                <a16:creationId xmlns:a16="http://schemas.microsoft.com/office/drawing/2014/main" id="{57E390EF-7435-C9B2-F585-3E79182B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0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A2A61EF-3AE0-7EB1-A45B-B5BA71823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9499"/>
            <a:ext cx="5611660" cy="16605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D3525F-8D6E-953F-C0B7-FDC5A0E603CA}"/>
              </a:ext>
            </a:extLst>
          </p:cNvPr>
          <p:cNvSpPr txBox="1"/>
          <p:nvPr/>
        </p:nvSpPr>
        <p:spPr>
          <a:xfrm>
            <a:off x="581973" y="830417"/>
            <a:ext cx="6403728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500" b="1" spc="-150" dirty="0">
                <a:solidFill>
                  <a:srgbClr val="2A2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for your mind, </a:t>
            </a:r>
          </a:p>
          <a:p>
            <a:pPr>
              <a:lnSpc>
                <a:spcPts val="5000"/>
              </a:lnSpc>
            </a:pPr>
            <a:r>
              <a:rPr lang="en-US" sz="4500" b="1" spc="-150" dirty="0">
                <a:solidFill>
                  <a:srgbClr val="2A2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for your health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D19972-7866-5616-48C1-E456C41264F7}"/>
              </a:ext>
            </a:extLst>
          </p:cNvPr>
          <p:cNvSpPr txBox="1"/>
          <p:nvPr/>
        </p:nvSpPr>
        <p:spPr>
          <a:xfrm>
            <a:off x="605744" y="2314547"/>
            <a:ext cx="4631274" cy="914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en-US" sz="1750" dirty="0">
                <a:latin typeface="Arial" panose="020B0604020202020204" pitchFamily="34" charset="0"/>
                <a:cs typeface="Arial" panose="020B0604020202020204" pitchFamily="34" charset="0"/>
              </a:rPr>
              <a:t>Life gets hard sometimes. It can leave us feeling overwhelmed, defeated, and unsure how to move forward.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8FAEC2-D9F7-08F5-0148-0C17169E3C4D}"/>
              </a:ext>
            </a:extLst>
          </p:cNvPr>
          <p:cNvSpPr txBox="1"/>
          <p:nvPr/>
        </p:nvSpPr>
        <p:spPr>
          <a:xfrm>
            <a:off x="3927014" y="5428701"/>
            <a:ext cx="19614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863E1C-2E20-9A37-90F0-BCAA8F451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4396"/>
            <a:ext cx="497393" cy="10011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0D1C98-8F79-7048-EF02-575574F34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21483"/>
            <a:ext cx="341644" cy="411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52B384-00ED-35CE-614C-F48718CC64AA}"/>
              </a:ext>
            </a:extLst>
          </p:cNvPr>
          <p:cNvSpPr txBox="1"/>
          <p:nvPr/>
        </p:nvSpPr>
        <p:spPr>
          <a:xfrm>
            <a:off x="593867" y="3785676"/>
            <a:ext cx="3462975" cy="172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0"/>
              </a:lnSpc>
            </a:pPr>
            <a:r>
              <a:rPr lang="en-US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Scan to find a primary care doctor and schedule your annual wellness exam or visit </a:t>
            </a:r>
            <a:r>
              <a:rPr lang="en-US" b="1" dirty="0" err="1">
                <a:solidFill>
                  <a:srgbClr val="FBFDFC"/>
                </a:solidFill>
                <a:effectLst/>
                <a:latin typeface="Lato" panose="020F0502020204030203" pitchFamily="34" charset="0"/>
              </a:rPr>
              <a:t>mycastlight.com</a:t>
            </a:r>
            <a:r>
              <a:rPr lang="en-US" b="1" dirty="0">
                <a:solidFill>
                  <a:srgbClr val="FBFDFC"/>
                </a:solidFill>
                <a:effectLst/>
                <a:latin typeface="Lato" panose="020F0502020204030203" pitchFamily="34" charset="0"/>
              </a:rPr>
              <a:t>/</a:t>
            </a:r>
            <a:r>
              <a:rPr lang="en-US" b="1" dirty="0" err="1">
                <a:solidFill>
                  <a:srgbClr val="FBFDFC"/>
                </a:solidFill>
                <a:effectLst/>
                <a:latin typeface="Lato" panose="020F0502020204030203" pitchFamily="34" charset="0"/>
              </a:rPr>
              <a:t>wellnesswins</a:t>
            </a:r>
            <a:endParaRPr lang="en-US" dirty="0">
              <a:solidFill>
                <a:srgbClr val="FBFDFC"/>
              </a:solidFill>
              <a:effectLst/>
              <a:latin typeface="Lato" panose="020F0502020204030203" pitchFamily="34" charset="0"/>
            </a:endParaRPr>
          </a:p>
          <a:p>
            <a:pPr>
              <a:lnSpc>
                <a:spcPts val="2620"/>
              </a:lnSpc>
            </a:pPr>
            <a:r>
              <a:rPr lang="en-US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DA73CB-9B61-3BF8-8649-4CDB5E3D27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791" y="5446740"/>
            <a:ext cx="257613" cy="264769"/>
          </a:xfrm>
          <a:prstGeom prst="rect">
            <a:avLst/>
          </a:prstGeom>
        </p:spPr>
      </p:pic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854F88B2-CBE2-AE46-7C54-D388AB2B22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5228" y="6029613"/>
            <a:ext cx="1585757" cy="484537"/>
          </a:xfrm>
          <a:prstGeom prst="rect">
            <a:avLst/>
          </a:prstGeom>
        </p:spPr>
      </p:pic>
      <p:pic>
        <p:nvPicPr>
          <p:cNvPr id="9" name="Picture 8" descr="A qr code on a black background&#10;&#10;Description automatically generated">
            <a:extLst>
              <a:ext uri="{FF2B5EF4-FFF2-40B4-BE49-F238E27FC236}">
                <a16:creationId xmlns:a16="http://schemas.microsoft.com/office/drawing/2014/main" id="{6677CFE1-E84F-D27B-F6AF-EFA38DF5B8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8432" y="3783384"/>
            <a:ext cx="1483186" cy="148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1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55</Words>
  <Application>Microsoft Macintosh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Lato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penny.lee@apree.health</cp:lastModifiedBy>
  <cp:revision>47</cp:revision>
  <dcterms:created xsi:type="dcterms:W3CDTF">2023-12-01T18:42:07Z</dcterms:created>
  <dcterms:modified xsi:type="dcterms:W3CDTF">2025-03-17T23:05:06Z</dcterms:modified>
</cp:coreProperties>
</file>