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5"/>
    <p:restoredTop sz="96159"/>
  </p:normalViewPr>
  <p:slideViewPr>
    <p:cSldViewPr snapToGrid="0">
      <p:cViewPr varScale="1">
        <p:scale>
          <a:sx n="55" d="100"/>
          <a:sy n="55" d="100"/>
        </p:scale>
        <p:origin x="224" y="1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3/17/25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person giving a high five to another person&#10;&#10;Description automatically generated">
            <a:extLst>
              <a:ext uri="{FF2B5EF4-FFF2-40B4-BE49-F238E27FC236}">
                <a16:creationId xmlns:a16="http://schemas.microsoft.com/office/drawing/2014/main" id="{4B91828B-A37F-FB43-FF6F-C15B7F4CC7D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39296" y="0"/>
            <a:ext cx="9167567" cy="5586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258224"/>
            <a:ext cx="8465998" cy="2359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</a:t>
            </a:r>
          </a:p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first</a:t>
            </a:r>
          </a:p>
        </p:txBody>
      </p:sp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99436472-6148-C3CA-180B-78398F24C7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98" y="4644872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4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penny.lee@apree.health</cp:lastModifiedBy>
  <cp:revision>25</cp:revision>
  <dcterms:created xsi:type="dcterms:W3CDTF">2023-12-11T20:44:05Z</dcterms:created>
  <dcterms:modified xsi:type="dcterms:W3CDTF">2025-03-17T23:59:33Z</dcterms:modified>
</cp:coreProperties>
</file>