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34"/>
    <p:restoredTop sz="96159"/>
  </p:normalViewPr>
  <p:slideViewPr>
    <p:cSldViewPr snapToGrid="0">
      <p:cViewPr varScale="1">
        <p:scale>
          <a:sx n="47" d="100"/>
          <a:sy n="47" d="100"/>
        </p:scale>
        <p:origin x="240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3/17/25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5" name="Picture 4" descr="A person with a towel around his neck and his hand up&#10;&#10;Description automatically generated">
            <a:extLst>
              <a:ext uri="{FF2B5EF4-FFF2-40B4-BE49-F238E27FC236}">
                <a16:creationId xmlns:a16="http://schemas.microsoft.com/office/drawing/2014/main" id="{B8FB2EAB-97DF-9023-F3CA-6ADF78B9D8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1"/>
            <a:ext cx="13716000" cy="557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723237"/>
            <a:ext cx="127021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 first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050185"/>
            <a:ext cx="11296650" cy="1803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8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 </a:t>
            </a:r>
          </a:p>
          <a:p>
            <a:pPr>
              <a:lnSpc>
                <a:spcPts val="3380"/>
              </a:lnSpc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Visit your primary care doctor to schedule your annual exam and get on track with your preventive care.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4C3EDA4-AFB9-2CBF-7EE3-4AD18020D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8982189"/>
            <a:ext cx="12024312" cy="3180121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72DAD397-3EE1-DF74-CFFE-04138752C9E2}"/>
              </a:ext>
            </a:extLst>
          </p:cNvPr>
          <p:cNvSpPr txBox="1">
            <a:spLocks/>
          </p:cNvSpPr>
          <p:nvPr/>
        </p:nvSpPr>
        <p:spPr>
          <a:xfrm>
            <a:off x="6400023" y="9485319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6EBBE4-B328-0E51-4E61-C32B8CDC60CC}"/>
              </a:ext>
            </a:extLst>
          </p:cNvPr>
          <p:cNvSpPr txBox="1"/>
          <p:nvPr/>
        </p:nvSpPr>
        <p:spPr>
          <a:xfrm>
            <a:off x="1569385" y="9390555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1E0D40-9CB7-1EF9-AFBB-3F210C0CF08F}"/>
              </a:ext>
            </a:extLst>
          </p:cNvPr>
          <p:cNvSpPr txBox="1"/>
          <p:nvPr/>
        </p:nvSpPr>
        <p:spPr>
          <a:xfrm>
            <a:off x="6998893" y="11105013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325834A-6464-8950-1D63-315438AF93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1082818"/>
            <a:ext cx="431800" cy="4445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5EB3A2C-67D3-DC3E-25B0-4C5C1D0CF2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651810"/>
            <a:ext cx="1308100" cy="13081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C41E6D2-BA28-043A-5AFB-FEB5AD33BD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345291"/>
            <a:ext cx="571500" cy="11303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8EC3D09-5FEA-B15F-DAB5-32821F56EA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667164"/>
            <a:ext cx="393700" cy="469900"/>
          </a:xfrm>
          <a:prstGeom prst="rect">
            <a:avLst/>
          </a:prstGeom>
        </p:spPr>
      </p:pic>
      <p:pic>
        <p:nvPicPr>
          <p:cNvPr id="31" name="Picture 30" descr="A close-up of a logo&#10;&#10;Description automatically generated">
            <a:extLst>
              <a:ext uri="{FF2B5EF4-FFF2-40B4-BE49-F238E27FC236}">
                <a16:creationId xmlns:a16="http://schemas.microsoft.com/office/drawing/2014/main" id="{0E1D2C0F-B645-FE51-5526-3F79E0853D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32" name="Title 1">
            <a:extLst>
              <a:ext uri="{FF2B5EF4-FFF2-40B4-BE49-F238E27FC236}">
                <a16:creationId xmlns:a16="http://schemas.microsoft.com/office/drawing/2014/main" id="{5652E8A9-8827-F6FC-5112-3D69A4D45B74}"/>
              </a:ext>
            </a:extLst>
          </p:cNvPr>
          <p:cNvSpPr txBox="1">
            <a:spLocks/>
          </p:cNvSpPr>
          <p:nvPr/>
        </p:nvSpPr>
        <p:spPr>
          <a:xfrm>
            <a:off x="1590815" y="10826372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114</TotalTime>
  <Words>89</Words>
  <Application>Microsoft Macintosh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30</cp:revision>
  <dcterms:created xsi:type="dcterms:W3CDTF">2023-12-11T20:49:55Z</dcterms:created>
  <dcterms:modified xsi:type="dcterms:W3CDTF">2025-03-18T00:03:03Z</dcterms:modified>
</cp:coreProperties>
</file>