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6159"/>
  </p:normalViewPr>
  <p:slideViewPr>
    <p:cSldViewPr snapToGrid="0">
      <p:cViewPr varScale="1">
        <p:scale>
          <a:sx n="70" d="100"/>
          <a:sy n="70" d="100"/>
        </p:scale>
        <p:origin x="208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giving a high five&#10;&#10;Description automatically generated">
            <a:extLst>
              <a:ext uri="{FF2B5EF4-FFF2-40B4-BE49-F238E27FC236}">
                <a16:creationId xmlns:a16="http://schemas.microsoft.com/office/drawing/2014/main" id="{2C0CBC2A-FD76-9328-375A-1B932000C6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512748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Men’s </a:t>
            </a:r>
          </a:p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first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314547"/>
            <a:ext cx="4925874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It’s true men are at higher risk for many serious diseases and face unique health problems. It’s important to check-in on your health each year.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57DB5-3B4E-3928-FE34-90D35A30B4BF}"/>
              </a:ext>
            </a:extLst>
          </p:cNvPr>
          <p:cNvSpPr txBox="1"/>
          <p:nvPr/>
        </p:nvSpPr>
        <p:spPr>
          <a:xfrm>
            <a:off x="593867" y="3785676"/>
            <a:ext cx="3462975" cy="1725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1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sz="17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r>
              <a:rPr lang="en-US" sz="1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7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wellnesswins</a:t>
            </a:r>
            <a:endParaRPr lang="en-US" sz="1700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sz="1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F9BA768-CC4D-29E1-49FD-EE1944226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8" name="Picture 7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810E5D72-CA4C-4ED4-3E66-D4B59D9C3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55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47</cp:revision>
  <dcterms:created xsi:type="dcterms:W3CDTF">2023-12-01T18:42:07Z</dcterms:created>
  <dcterms:modified xsi:type="dcterms:W3CDTF">2025-03-18T00:00:26Z</dcterms:modified>
</cp:coreProperties>
</file>